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  <p:sldMasterId id="2147484033" r:id="rId5"/>
  </p:sldMasterIdLst>
  <p:notesMasterIdLst>
    <p:notesMasterId r:id="rId82"/>
  </p:notesMasterIdLst>
  <p:handoutMasterIdLst>
    <p:handoutMasterId r:id="rId83"/>
  </p:handoutMasterIdLst>
  <p:sldIdLst>
    <p:sldId id="797" r:id="rId6"/>
    <p:sldId id="2147483396" r:id="rId7"/>
    <p:sldId id="2147483129" r:id="rId8"/>
    <p:sldId id="2147477565" r:id="rId9"/>
    <p:sldId id="687" r:id="rId10"/>
    <p:sldId id="2147477308" r:id="rId11"/>
    <p:sldId id="2147477569" r:id="rId12"/>
    <p:sldId id="2147477606" r:id="rId13"/>
    <p:sldId id="2147477593" r:id="rId14"/>
    <p:sldId id="2147477594" r:id="rId15"/>
    <p:sldId id="2147477595" r:id="rId16"/>
    <p:sldId id="2147477597" r:id="rId17"/>
    <p:sldId id="2147477591" r:id="rId18"/>
    <p:sldId id="2147477599" r:id="rId19"/>
    <p:sldId id="2147477306" r:id="rId20"/>
    <p:sldId id="2147477570" r:id="rId21"/>
    <p:sldId id="2147477574" r:id="rId22"/>
    <p:sldId id="2147477583" r:id="rId23"/>
    <p:sldId id="2147477585" r:id="rId24"/>
    <p:sldId id="704" r:id="rId25"/>
    <p:sldId id="2147477582" r:id="rId26"/>
    <p:sldId id="2147477607" r:id="rId27"/>
    <p:sldId id="2147477608" r:id="rId28"/>
    <p:sldId id="2147477609" r:id="rId29"/>
    <p:sldId id="2147477610" r:id="rId30"/>
    <p:sldId id="2147477611" r:id="rId31"/>
    <p:sldId id="2147477612" r:id="rId32"/>
    <p:sldId id="2147477613" r:id="rId33"/>
    <p:sldId id="2147477580" r:id="rId34"/>
    <p:sldId id="2147483140" r:id="rId35"/>
    <p:sldId id="2147477575" r:id="rId36"/>
    <p:sldId id="2147477600" r:id="rId37"/>
    <p:sldId id="2147477576" r:id="rId38"/>
    <p:sldId id="2147477577" r:id="rId39"/>
    <p:sldId id="2147477614" r:id="rId40"/>
    <p:sldId id="2147477603" r:id="rId41"/>
    <p:sldId id="2147477578" r:id="rId42"/>
    <p:sldId id="2147477579" r:id="rId43"/>
    <p:sldId id="2147477615" r:id="rId44"/>
    <p:sldId id="2147477604" r:id="rId45"/>
    <p:sldId id="2147477616" r:id="rId46"/>
    <p:sldId id="2147477617" r:id="rId47"/>
    <p:sldId id="2147477618" r:id="rId48"/>
    <p:sldId id="2147477619" r:id="rId49"/>
    <p:sldId id="2147477548" r:id="rId50"/>
    <p:sldId id="2147477549" r:id="rId51"/>
    <p:sldId id="2147477551" r:id="rId52"/>
    <p:sldId id="2147477552" r:id="rId53"/>
    <p:sldId id="2147477553" r:id="rId54"/>
    <p:sldId id="2147477554" r:id="rId55"/>
    <p:sldId id="2147477555" r:id="rId56"/>
    <p:sldId id="2147477556" r:id="rId57"/>
    <p:sldId id="2147477633" r:id="rId58"/>
    <p:sldId id="2147477636" r:id="rId59"/>
    <p:sldId id="2147477634" r:id="rId60"/>
    <p:sldId id="2147477637" r:id="rId61"/>
    <p:sldId id="2147477571" r:id="rId62"/>
    <p:sldId id="2147477638" r:id="rId63"/>
    <p:sldId id="2147477639" r:id="rId64"/>
    <p:sldId id="2147477640" r:id="rId65"/>
    <p:sldId id="2147477620" r:id="rId66"/>
    <p:sldId id="2147477621" r:id="rId67"/>
    <p:sldId id="2147477622" r:id="rId68"/>
    <p:sldId id="2147477624" r:id="rId69"/>
    <p:sldId id="2147483128" r:id="rId70"/>
    <p:sldId id="2147477625" r:id="rId71"/>
    <p:sldId id="2147483132" r:id="rId72"/>
    <p:sldId id="2147483137" r:id="rId73"/>
    <p:sldId id="2147483139" r:id="rId74"/>
    <p:sldId id="2147477626" r:id="rId75"/>
    <p:sldId id="2147483141" r:id="rId76"/>
    <p:sldId id="2147477627" r:id="rId77"/>
    <p:sldId id="2147477601" r:id="rId78"/>
    <p:sldId id="2147477602" r:id="rId79"/>
    <p:sldId id="2147483395" r:id="rId80"/>
    <p:sldId id="771" r:id="rId81"/>
  </p:sldIdLst>
  <p:sldSz cx="12192000" cy="6858000"/>
  <p:notesSz cx="9144000" cy="6858000"/>
  <p:embeddedFontLst>
    <p:embeddedFont>
      <p:font typeface="CiscoSansTT" panose="020B0503020201020303" pitchFamily="34" charset="0"/>
      <p:regular r:id="rId84"/>
      <p:bold r:id="rId85"/>
      <p:italic r:id="rId86"/>
      <p:boldItalic r:id="rId87"/>
    </p:embeddedFont>
    <p:embeddedFont>
      <p:font typeface="CiscoSansTT Light" panose="020B0503020201020303" pitchFamily="34" charset="0"/>
      <p:regular r:id="rId88"/>
      <p:italic r:id="rId89"/>
    </p:embeddedFont>
    <p:embeddedFont>
      <p:font typeface="CiscoSansTT Medium" panose="020B0503020201020303" pitchFamily="34" charset="0"/>
      <p:regular r:id="rId90"/>
      <p:italic r:id="rId91"/>
    </p:embeddedFont>
  </p:embeddedFontLst>
  <p:defaultTextStyle>
    <a:defPPr>
      <a:defRPr lang="en-US"/>
    </a:defPPr>
    <a:lvl1pPr marL="0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1pPr>
    <a:lvl2pPr marL="463186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2pPr>
    <a:lvl3pPr marL="926372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3pPr>
    <a:lvl4pPr marL="1389557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4pPr>
    <a:lvl5pPr marL="1852743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5pPr>
    <a:lvl6pPr marL="2315929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6pPr>
    <a:lvl7pPr marL="2779113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7pPr>
    <a:lvl8pPr marL="3242299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8pPr>
    <a:lvl9pPr marL="3705486" algn="l" defTabSz="926372" rtl="0" eaLnBrk="1" latinLnBrk="0" hangingPunct="1">
      <a:defRPr sz="182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429CF7A-FD33-9D45-8211-89D858478FD8}">
          <p14:sldIdLst>
            <p14:sldId id="797"/>
            <p14:sldId id="2147483396"/>
            <p14:sldId id="2147483129"/>
          </p14:sldIdLst>
        </p14:section>
        <p14:section name="Untitled Section" id="{285C86DC-6AAF-414D-8624-EEE744CD0681}">
          <p14:sldIdLst>
            <p14:sldId id="2147477565"/>
            <p14:sldId id="687"/>
            <p14:sldId id="2147477308"/>
          </p14:sldIdLst>
        </p14:section>
        <p14:section name="Untitled Section" id="{811B8AE1-2CE8-954B-831A-A9DF0221CC0D}">
          <p14:sldIdLst>
            <p14:sldId id="2147477569"/>
            <p14:sldId id="2147477606"/>
            <p14:sldId id="2147477593"/>
            <p14:sldId id="2147477594"/>
            <p14:sldId id="2147477595"/>
            <p14:sldId id="2147477597"/>
            <p14:sldId id="2147477591"/>
            <p14:sldId id="2147477599"/>
            <p14:sldId id="2147477306"/>
          </p14:sldIdLst>
        </p14:section>
        <p14:section name="Untitled Section" id="{795C9E4E-5D29-FF42-8C56-85325491044B}">
          <p14:sldIdLst>
            <p14:sldId id="2147477570"/>
            <p14:sldId id="2147477574"/>
            <p14:sldId id="2147477583"/>
            <p14:sldId id="2147477585"/>
          </p14:sldIdLst>
        </p14:section>
        <p14:section name="Untitled Section" id="{7C5ECD3A-48A3-F74E-A073-835BACC523DA}">
          <p14:sldIdLst>
            <p14:sldId id="704"/>
            <p14:sldId id="2147477582"/>
            <p14:sldId id="2147477607"/>
            <p14:sldId id="2147477608"/>
            <p14:sldId id="2147477609"/>
            <p14:sldId id="2147477610"/>
            <p14:sldId id="2147477611"/>
            <p14:sldId id="2147477612"/>
            <p14:sldId id="2147477613"/>
          </p14:sldIdLst>
        </p14:section>
        <p14:section name="Untitled Section" id="{C85FB951-F5A3-C748-8C64-EAFD38B3BF0E}">
          <p14:sldIdLst>
            <p14:sldId id="2147477580"/>
            <p14:sldId id="2147483140"/>
            <p14:sldId id="2147477575"/>
            <p14:sldId id="2147477600"/>
            <p14:sldId id="2147477576"/>
            <p14:sldId id="2147477577"/>
            <p14:sldId id="2147477614"/>
            <p14:sldId id="2147477603"/>
            <p14:sldId id="2147477578"/>
          </p14:sldIdLst>
        </p14:section>
        <p14:section name="Untitled Section" id="{3048EC73-0BB7-E148-B8CD-AE86E3533EEF}">
          <p14:sldIdLst>
            <p14:sldId id="2147477579"/>
            <p14:sldId id="2147477615"/>
            <p14:sldId id="2147477604"/>
            <p14:sldId id="2147477616"/>
            <p14:sldId id="2147477617"/>
            <p14:sldId id="2147477618"/>
            <p14:sldId id="2147477619"/>
            <p14:sldId id="2147477548"/>
            <p14:sldId id="2147477549"/>
            <p14:sldId id="2147477551"/>
            <p14:sldId id="2147477552"/>
            <p14:sldId id="2147477553"/>
            <p14:sldId id="2147477554"/>
            <p14:sldId id="2147477555"/>
            <p14:sldId id="2147477556"/>
            <p14:sldId id="2147477633"/>
            <p14:sldId id="2147477636"/>
            <p14:sldId id="2147477634"/>
            <p14:sldId id="2147477637"/>
          </p14:sldIdLst>
        </p14:section>
        <p14:section name="Untitled Section" id="{0F094BAC-7B78-E14E-87AA-9CE51F364EAE}">
          <p14:sldIdLst>
            <p14:sldId id="2147477571"/>
            <p14:sldId id="2147477638"/>
            <p14:sldId id="2147477639"/>
            <p14:sldId id="2147477640"/>
            <p14:sldId id="2147477620"/>
            <p14:sldId id="2147477621"/>
            <p14:sldId id="2147477622"/>
            <p14:sldId id="2147477624"/>
            <p14:sldId id="2147483128"/>
            <p14:sldId id="2147477625"/>
            <p14:sldId id="2147483132"/>
            <p14:sldId id="2147483137"/>
            <p14:sldId id="2147483139"/>
          </p14:sldIdLst>
        </p14:section>
        <p14:section name="Untitled Section" id="{6C58811B-E479-374A-B552-02A8B96B6FA4}">
          <p14:sldIdLst>
            <p14:sldId id="2147477626"/>
            <p14:sldId id="2147483141"/>
            <p14:sldId id="2147477627"/>
          </p14:sldIdLst>
        </p14:section>
        <p14:section name="Closing" id="{E62F83D5-B05D-E34B-8408-B04C22DD3A72}">
          <p14:sldIdLst>
            <p14:sldId id="2147477601"/>
            <p14:sldId id="2147477602"/>
            <p14:sldId id="2147483395"/>
            <p14:sldId id="7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35B"/>
    <a:srgbClr val="83CF5F"/>
    <a:srgbClr val="008F5C"/>
    <a:srgbClr val="E5E5E5"/>
    <a:srgbClr val="0872F0"/>
    <a:srgbClr val="078855"/>
    <a:srgbClr val="1E1E1E"/>
    <a:srgbClr val="262626"/>
    <a:srgbClr val="121212"/>
    <a:srgbClr val="FFE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13DF5-1921-5B43-A8C7-9D7B604D16B2}" v="11" dt="2025-10-01T15:15:33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8" autoAdjust="0"/>
    <p:restoredTop sz="82551"/>
  </p:normalViewPr>
  <p:slideViewPr>
    <p:cSldViewPr snapToGrid="0">
      <p:cViewPr varScale="1">
        <p:scale>
          <a:sx n="119" d="100"/>
          <a:sy n="119" d="100"/>
        </p:scale>
        <p:origin x="1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7.fntdata"/><Relationship Id="rId95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handoutMaster" Target="handoutMasters/handout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font" Target="fonts/font3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4.fntdata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es Krohn (jkrohn)" userId="6e5fba23-1fa6-4197-96d1-7e2eeaa54ae8" providerId="ADAL" clId="{3EA0C70E-66F4-444A-811D-946147036799}"/>
    <pc:docChg chg="undo custSel addSld delSld modSld sldOrd addMainMaster delMainMaster modMainMaster addSection delSection modSection">
      <pc:chgData name="Johannes Krohn (jkrohn)" userId="6e5fba23-1fa6-4197-96d1-7e2eeaa54ae8" providerId="ADAL" clId="{3EA0C70E-66F4-444A-811D-946147036799}" dt="2025-08-13T11:44:54.153" v="1330" actId="20577"/>
      <pc:docMkLst>
        <pc:docMk/>
      </pc:docMkLst>
      <pc:sldChg chg="del">
        <pc:chgData name="Johannes Krohn (jkrohn)" userId="6e5fba23-1fa6-4197-96d1-7e2eeaa54ae8" providerId="ADAL" clId="{3EA0C70E-66F4-444A-811D-946147036799}" dt="2025-08-04T09:46:04.573" v="91" actId="2696"/>
        <pc:sldMkLst>
          <pc:docMk/>
          <pc:sldMk cId="2456567729" sldId="256"/>
        </pc:sldMkLst>
      </pc:sldChg>
      <pc:sldChg chg="del">
        <pc:chgData name="Johannes Krohn (jkrohn)" userId="6e5fba23-1fa6-4197-96d1-7e2eeaa54ae8" providerId="ADAL" clId="{3EA0C70E-66F4-444A-811D-946147036799}" dt="2025-08-04T09:46:04.639" v="100" actId="2696"/>
        <pc:sldMkLst>
          <pc:docMk/>
          <pc:sldMk cId="3021683512" sldId="262"/>
        </pc:sldMkLst>
      </pc:sldChg>
      <pc:sldChg chg="del">
        <pc:chgData name="Johannes Krohn (jkrohn)" userId="6e5fba23-1fa6-4197-96d1-7e2eeaa54ae8" providerId="ADAL" clId="{3EA0C70E-66F4-444A-811D-946147036799}" dt="2025-08-04T09:46:04.365" v="48" actId="2696"/>
        <pc:sldMkLst>
          <pc:docMk/>
          <pc:sldMk cId="398469638" sldId="264"/>
        </pc:sldMkLst>
      </pc:sldChg>
      <pc:sldChg chg="modSp mod modClrScheme chgLayout">
        <pc:chgData name="Johannes Krohn (jkrohn)" userId="6e5fba23-1fa6-4197-96d1-7e2eeaa54ae8" providerId="ADAL" clId="{3EA0C70E-66F4-444A-811D-946147036799}" dt="2025-08-04T09:48:55.967" v="146" actId="1038"/>
        <pc:sldMkLst>
          <pc:docMk/>
          <pc:sldMk cId="1850433183" sldId="480"/>
        </pc:sldMkLst>
      </pc:sldChg>
      <pc:sldChg chg="del">
        <pc:chgData name="Johannes Krohn (jkrohn)" userId="6e5fba23-1fa6-4197-96d1-7e2eeaa54ae8" providerId="ADAL" clId="{3EA0C70E-66F4-444A-811D-946147036799}" dt="2025-08-04T09:46:04.476" v="64" actId="2696"/>
        <pc:sldMkLst>
          <pc:docMk/>
          <pc:sldMk cId="997893310" sldId="639"/>
        </pc:sldMkLst>
      </pc:sldChg>
      <pc:sldChg chg="del">
        <pc:chgData name="Johannes Krohn (jkrohn)" userId="6e5fba23-1fa6-4197-96d1-7e2eeaa54ae8" providerId="ADAL" clId="{3EA0C70E-66F4-444A-811D-946147036799}" dt="2025-08-04T09:46:04.464" v="53" actId="2696"/>
        <pc:sldMkLst>
          <pc:docMk/>
          <pc:sldMk cId="59702666" sldId="640"/>
        </pc:sldMkLst>
      </pc:sldChg>
      <pc:sldChg chg="del">
        <pc:chgData name="Johannes Krohn (jkrohn)" userId="6e5fba23-1fa6-4197-96d1-7e2eeaa54ae8" providerId="ADAL" clId="{3EA0C70E-66F4-444A-811D-946147036799}" dt="2025-08-04T09:46:04.566" v="88" actId="2696"/>
        <pc:sldMkLst>
          <pc:docMk/>
          <pc:sldMk cId="1050602158" sldId="686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783413226" sldId="687"/>
        </pc:sldMkLst>
      </pc:sldChg>
      <pc:sldChg chg="add del">
        <pc:chgData name="Johannes Krohn (jkrohn)" userId="6e5fba23-1fa6-4197-96d1-7e2eeaa54ae8" providerId="ADAL" clId="{3EA0C70E-66F4-444A-811D-946147036799}" dt="2025-08-13T08:53:11.475" v="722" actId="2696"/>
        <pc:sldMkLst>
          <pc:docMk/>
          <pc:sldMk cId="3631911673" sldId="689"/>
        </pc:sldMkLst>
      </pc:sldChg>
      <pc:sldChg chg="del">
        <pc:chgData name="Johannes Krohn (jkrohn)" userId="6e5fba23-1fa6-4197-96d1-7e2eeaa54ae8" providerId="ADAL" clId="{3EA0C70E-66F4-444A-811D-946147036799}" dt="2025-08-04T09:46:04.560" v="81" actId="2696"/>
        <pc:sldMkLst>
          <pc:docMk/>
          <pc:sldMk cId="4226865729" sldId="689"/>
        </pc:sldMkLst>
      </pc:sldChg>
      <pc:sldChg chg="del">
        <pc:chgData name="Johannes Krohn (jkrohn)" userId="6e5fba23-1fa6-4197-96d1-7e2eeaa54ae8" providerId="ADAL" clId="{3EA0C70E-66F4-444A-811D-946147036799}" dt="2025-08-04T09:46:04.574" v="92" actId="2696"/>
        <pc:sldMkLst>
          <pc:docMk/>
          <pc:sldMk cId="1950181728" sldId="692"/>
        </pc:sldMkLst>
      </pc:sldChg>
      <pc:sldChg chg="del">
        <pc:chgData name="Johannes Krohn (jkrohn)" userId="6e5fba23-1fa6-4197-96d1-7e2eeaa54ae8" providerId="ADAL" clId="{3EA0C70E-66F4-444A-811D-946147036799}" dt="2025-08-04T09:46:04.533" v="75" actId="2696"/>
        <pc:sldMkLst>
          <pc:docMk/>
          <pc:sldMk cId="3284585053" sldId="693"/>
        </pc:sldMkLst>
      </pc:sldChg>
      <pc:sldChg chg="del">
        <pc:chgData name="Johannes Krohn (jkrohn)" userId="6e5fba23-1fa6-4197-96d1-7e2eeaa54ae8" providerId="ADAL" clId="{3EA0C70E-66F4-444A-811D-946147036799}" dt="2025-08-04T09:46:04.499" v="69" actId="2696"/>
        <pc:sldMkLst>
          <pc:docMk/>
          <pc:sldMk cId="1741114962" sldId="694"/>
        </pc:sldMkLst>
      </pc:sldChg>
      <pc:sldChg chg="del">
        <pc:chgData name="Johannes Krohn (jkrohn)" userId="6e5fba23-1fa6-4197-96d1-7e2eeaa54ae8" providerId="ADAL" clId="{3EA0C70E-66F4-444A-811D-946147036799}" dt="2025-08-04T09:46:04.576" v="95" actId="2696"/>
        <pc:sldMkLst>
          <pc:docMk/>
          <pc:sldMk cId="2344156241" sldId="702"/>
        </pc:sldMkLst>
      </pc:sldChg>
      <pc:sldChg chg="modSp mod modClrScheme chgLayout">
        <pc:chgData name="Johannes Krohn (jkrohn)" userId="6e5fba23-1fa6-4197-96d1-7e2eeaa54ae8" providerId="ADAL" clId="{3EA0C70E-66F4-444A-811D-946147036799}" dt="2025-08-04T09:47:29.414" v="111" actId="700"/>
        <pc:sldMkLst>
          <pc:docMk/>
          <pc:sldMk cId="2317804897" sldId="704"/>
        </pc:sldMkLst>
      </pc:sldChg>
      <pc:sldChg chg="del">
        <pc:chgData name="Johannes Krohn (jkrohn)" userId="6e5fba23-1fa6-4197-96d1-7e2eeaa54ae8" providerId="ADAL" clId="{3EA0C70E-66F4-444A-811D-946147036799}" dt="2025-08-04T09:46:04.623" v="96" actId="2696"/>
        <pc:sldMkLst>
          <pc:docMk/>
          <pc:sldMk cId="3358084537" sldId="706"/>
        </pc:sldMkLst>
      </pc:sldChg>
      <pc:sldChg chg="del">
        <pc:chgData name="Johannes Krohn (jkrohn)" userId="6e5fba23-1fa6-4197-96d1-7e2eeaa54ae8" providerId="ADAL" clId="{3EA0C70E-66F4-444A-811D-946147036799}" dt="2025-08-04T09:46:04.553" v="77" actId="2696"/>
        <pc:sldMkLst>
          <pc:docMk/>
          <pc:sldMk cId="93561938" sldId="707"/>
        </pc:sldMkLst>
      </pc:sldChg>
      <pc:sldChg chg="del">
        <pc:chgData name="Johannes Krohn (jkrohn)" userId="6e5fba23-1fa6-4197-96d1-7e2eeaa54ae8" providerId="ADAL" clId="{3EA0C70E-66F4-444A-811D-946147036799}" dt="2025-08-04T09:46:04.530" v="72" actId="2696"/>
        <pc:sldMkLst>
          <pc:docMk/>
          <pc:sldMk cId="1967452361" sldId="708"/>
        </pc:sldMkLst>
      </pc:sldChg>
      <pc:sldChg chg="del">
        <pc:chgData name="Johannes Krohn (jkrohn)" userId="6e5fba23-1fa6-4197-96d1-7e2eeaa54ae8" providerId="ADAL" clId="{3EA0C70E-66F4-444A-811D-946147036799}" dt="2025-08-04T09:46:04.490" v="68" actId="2696"/>
        <pc:sldMkLst>
          <pc:docMk/>
          <pc:sldMk cId="4020024653" sldId="709"/>
        </pc:sldMkLst>
      </pc:sldChg>
      <pc:sldChg chg="del">
        <pc:chgData name="Johannes Krohn (jkrohn)" userId="6e5fba23-1fa6-4197-96d1-7e2eeaa54ae8" providerId="ADAL" clId="{3EA0C70E-66F4-444A-811D-946147036799}" dt="2025-08-04T09:46:04.504" v="70" actId="2696"/>
        <pc:sldMkLst>
          <pc:docMk/>
          <pc:sldMk cId="852334772" sldId="710"/>
        </pc:sldMkLst>
      </pc:sldChg>
      <pc:sldChg chg="del">
        <pc:chgData name="Johannes Krohn (jkrohn)" userId="6e5fba23-1fa6-4197-96d1-7e2eeaa54ae8" providerId="ADAL" clId="{3EA0C70E-66F4-444A-811D-946147036799}" dt="2025-08-04T09:46:04.359" v="44" actId="2696"/>
        <pc:sldMkLst>
          <pc:docMk/>
          <pc:sldMk cId="1722644890" sldId="711"/>
        </pc:sldMkLst>
      </pc:sldChg>
      <pc:sldChg chg="del">
        <pc:chgData name="Johannes Krohn (jkrohn)" userId="6e5fba23-1fa6-4197-96d1-7e2eeaa54ae8" providerId="ADAL" clId="{3EA0C70E-66F4-444A-811D-946147036799}" dt="2025-08-04T09:46:04.643" v="101" actId="2696"/>
        <pc:sldMkLst>
          <pc:docMk/>
          <pc:sldMk cId="2360140622" sldId="712"/>
        </pc:sldMkLst>
      </pc:sldChg>
      <pc:sldChg chg="del">
        <pc:chgData name="Johannes Krohn (jkrohn)" userId="6e5fba23-1fa6-4197-96d1-7e2eeaa54ae8" providerId="ADAL" clId="{3EA0C70E-66F4-444A-811D-946147036799}" dt="2025-08-04T09:46:04.638" v="98" actId="2696"/>
        <pc:sldMkLst>
          <pc:docMk/>
          <pc:sldMk cId="2504684552" sldId="713"/>
        </pc:sldMkLst>
      </pc:sldChg>
      <pc:sldChg chg="del">
        <pc:chgData name="Johannes Krohn (jkrohn)" userId="6e5fba23-1fa6-4197-96d1-7e2eeaa54ae8" providerId="ADAL" clId="{3EA0C70E-66F4-444A-811D-946147036799}" dt="2025-08-04T09:46:04.627" v="97" actId="2696"/>
        <pc:sldMkLst>
          <pc:docMk/>
          <pc:sldMk cId="2974421091" sldId="715"/>
        </pc:sldMkLst>
      </pc:sldChg>
      <pc:sldChg chg="del">
        <pc:chgData name="Johannes Krohn (jkrohn)" userId="6e5fba23-1fa6-4197-96d1-7e2eeaa54ae8" providerId="ADAL" clId="{3EA0C70E-66F4-444A-811D-946147036799}" dt="2025-08-04T09:46:04.559" v="80" actId="2696"/>
        <pc:sldMkLst>
          <pc:docMk/>
          <pc:sldMk cId="1276617421" sldId="716"/>
        </pc:sldMkLst>
      </pc:sldChg>
      <pc:sldChg chg="del">
        <pc:chgData name="Johannes Krohn (jkrohn)" userId="6e5fba23-1fa6-4197-96d1-7e2eeaa54ae8" providerId="ADAL" clId="{3EA0C70E-66F4-444A-811D-946147036799}" dt="2025-08-04T09:46:04.576" v="94" actId="2696"/>
        <pc:sldMkLst>
          <pc:docMk/>
          <pc:sldMk cId="3841286229" sldId="719"/>
        </pc:sldMkLst>
      </pc:sldChg>
      <pc:sldChg chg="del">
        <pc:chgData name="Johannes Krohn (jkrohn)" userId="6e5fba23-1fa6-4197-96d1-7e2eeaa54ae8" providerId="ADAL" clId="{3EA0C70E-66F4-444A-811D-946147036799}" dt="2025-08-04T09:46:04.564" v="86" actId="2696"/>
        <pc:sldMkLst>
          <pc:docMk/>
          <pc:sldMk cId="2415879191" sldId="723"/>
        </pc:sldMkLst>
      </pc:sldChg>
      <pc:sldChg chg="del">
        <pc:chgData name="Johannes Krohn (jkrohn)" userId="6e5fba23-1fa6-4197-96d1-7e2eeaa54ae8" providerId="ADAL" clId="{3EA0C70E-66F4-444A-811D-946147036799}" dt="2025-08-04T09:46:04.475" v="63" actId="2696"/>
        <pc:sldMkLst>
          <pc:docMk/>
          <pc:sldMk cId="1892628349" sldId="724"/>
        </pc:sldMkLst>
      </pc:sldChg>
      <pc:sldChg chg="del">
        <pc:chgData name="Johannes Krohn (jkrohn)" userId="6e5fba23-1fa6-4197-96d1-7e2eeaa54ae8" providerId="ADAL" clId="{3EA0C70E-66F4-444A-811D-946147036799}" dt="2025-08-04T09:46:04.462" v="52" actId="2696"/>
        <pc:sldMkLst>
          <pc:docMk/>
          <pc:sldMk cId="2358817775" sldId="725"/>
        </pc:sldMkLst>
      </pc:sldChg>
      <pc:sldChg chg="del">
        <pc:chgData name="Johannes Krohn (jkrohn)" userId="6e5fba23-1fa6-4197-96d1-7e2eeaa54ae8" providerId="ADAL" clId="{3EA0C70E-66F4-444A-811D-946147036799}" dt="2025-08-04T09:46:04.364" v="47" actId="2696"/>
        <pc:sldMkLst>
          <pc:docMk/>
          <pc:sldMk cId="2690909718" sldId="728"/>
        </pc:sldMkLst>
      </pc:sldChg>
      <pc:sldChg chg="del">
        <pc:chgData name="Johannes Krohn (jkrohn)" userId="6e5fba23-1fa6-4197-96d1-7e2eeaa54ae8" providerId="ADAL" clId="{3EA0C70E-66F4-444A-811D-946147036799}" dt="2025-08-04T09:46:04.361" v="45" actId="2696"/>
        <pc:sldMkLst>
          <pc:docMk/>
          <pc:sldMk cId="4195869030" sldId="729"/>
        </pc:sldMkLst>
      </pc:sldChg>
      <pc:sldChg chg="del">
        <pc:chgData name="Johannes Krohn (jkrohn)" userId="6e5fba23-1fa6-4197-96d1-7e2eeaa54ae8" providerId="ADAL" clId="{3EA0C70E-66F4-444A-811D-946147036799}" dt="2025-08-04T09:46:04.477" v="65" actId="2696"/>
        <pc:sldMkLst>
          <pc:docMk/>
          <pc:sldMk cId="2185348103" sldId="730"/>
        </pc:sldMkLst>
      </pc:sldChg>
      <pc:sldChg chg="del">
        <pc:chgData name="Johannes Krohn (jkrohn)" userId="6e5fba23-1fa6-4197-96d1-7e2eeaa54ae8" providerId="ADAL" clId="{3EA0C70E-66F4-444A-811D-946147036799}" dt="2025-08-04T09:46:04.471" v="60" actId="2696"/>
        <pc:sldMkLst>
          <pc:docMk/>
          <pc:sldMk cId="633231254" sldId="731"/>
        </pc:sldMkLst>
      </pc:sldChg>
      <pc:sldChg chg="del">
        <pc:chgData name="Johannes Krohn (jkrohn)" userId="6e5fba23-1fa6-4197-96d1-7e2eeaa54ae8" providerId="ADAL" clId="{3EA0C70E-66F4-444A-811D-946147036799}" dt="2025-08-04T09:46:04.572" v="89" actId="2696"/>
        <pc:sldMkLst>
          <pc:docMk/>
          <pc:sldMk cId="1249561017" sldId="732"/>
        </pc:sldMkLst>
      </pc:sldChg>
      <pc:sldChg chg="del">
        <pc:chgData name="Johannes Krohn (jkrohn)" userId="6e5fba23-1fa6-4197-96d1-7e2eeaa54ae8" providerId="ADAL" clId="{3EA0C70E-66F4-444A-811D-946147036799}" dt="2025-08-04T09:46:04.367" v="49" actId="2696"/>
        <pc:sldMkLst>
          <pc:docMk/>
          <pc:sldMk cId="2366225486" sldId="733"/>
        </pc:sldMkLst>
      </pc:sldChg>
      <pc:sldChg chg="del">
        <pc:chgData name="Johannes Krohn (jkrohn)" userId="6e5fba23-1fa6-4197-96d1-7e2eeaa54ae8" providerId="ADAL" clId="{3EA0C70E-66F4-444A-811D-946147036799}" dt="2025-08-04T09:46:04.575" v="93" actId="2696"/>
        <pc:sldMkLst>
          <pc:docMk/>
          <pc:sldMk cId="653165493" sldId="741"/>
        </pc:sldMkLst>
      </pc:sldChg>
      <pc:sldChg chg="del">
        <pc:chgData name="Johannes Krohn (jkrohn)" userId="6e5fba23-1fa6-4197-96d1-7e2eeaa54ae8" providerId="ADAL" clId="{3EA0C70E-66F4-444A-811D-946147036799}" dt="2025-08-04T09:46:04.466" v="55" actId="2696"/>
        <pc:sldMkLst>
          <pc:docMk/>
          <pc:sldMk cId="1544089234" sldId="742"/>
        </pc:sldMkLst>
      </pc:sldChg>
      <pc:sldChg chg="del">
        <pc:chgData name="Johannes Krohn (jkrohn)" userId="6e5fba23-1fa6-4197-96d1-7e2eeaa54ae8" providerId="ADAL" clId="{3EA0C70E-66F4-444A-811D-946147036799}" dt="2025-08-04T09:46:04.468" v="58" actId="2696"/>
        <pc:sldMkLst>
          <pc:docMk/>
          <pc:sldMk cId="730086071" sldId="744"/>
        </pc:sldMkLst>
      </pc:sldChg>
      <pc:sldChg chg="del">
        <pc:chgData name="Johannes Krohn (jkrohn)" userId="6e5fba23-1fa6-4197-96d1-7e2eeaa54ae8" providerId="ADAL" clId="{3EA0C70E-66F4-444A-811D-946147036799}" dt="2025-08-04T09:46:04.467" v="56" actId="2696"/>
        <pc:sldMkLst>
          <pc:docMk/>
          <pc:sldMk cId="397212425" sldId="745"/>
        </pc:sldMkLst>
      </pc:sldChg>
      <pc:sldChg chg="del">
        <pc:chgData name="Johannes Krohn (jkrohn)" userId="6e5fba23-1fa6-4197-96d1-7e2eeaa54ae8" providerId="ADAL" clId="{3EA0C70E-66F4-444A-811D-946147036799}" dt="2025-08-04T09:46:04.505" v="71" actId="2696"/>
        <pc:sldMkLst>
          <pc:docMk/>
          <pc:sldMk cId="1648349972" sldId="746"/>
        </pc:sldMkLst>
      </pc:sldChg>
      <pc:sldChg chg="del">
        <pc:chgData name="Johannes Krohn (jkrohn)" userId="6e5fba23-1fa6-4197-96d1-7e2eeaa54ae8" providerId="ADAL" clId="{3EA0C70E-66F4-444A-811D-946147036799}" dt="2025-08-04T09:46:04.565" v="87" actId="2696"/>
        <pc:sldMkLst>
          <pc:docMk/>
          <pc:sldMk cId="927816366" sldId="750"/>
        </pc:sldMkLst>
      </pc:sldChg>
      <pc:sldChg chg="del">
        <pc:chgData name="Johannes Krohn (jkrohn)" userId="6e5fba23-1fa6-4197-96d1-7e2eeaa54ae8" providerId="ADAL" clId="{3EA0C70E-66F4-444A-811D-946147036799}" dt="2025-08-04T09:46:04.464" v="54" actId="2696"/>
        <pc:sldMkLst>
          <pc:docMk/>
          <pc:sldMk cId="4704678" sldId="753"/>
        </pc:sldMkLst>
      </pc:sldChg>
      <pc:sldChg chg="del">
        <pc:chgData name="Johannes Krohn (jkrohn)" userId="6e5fba23-1fa6-4197-96d1-7e2eeaa54ae8" providerId="ADAL" clId="{3EA0C70E-66F4-444A-811D-946147036799}" dt="2025-08-04T09:46:04.330" v="43" actId="2696"/>
        <pc:sldMkLst>
          <pc:docMk/>
          <pc:sldMk cId="4129296895" sldId="756"/>
        </pc:sldMkLst>
      </pc:sldChg>
      <pc:sldChg chg="del">
        <pc:chgData name="Johannes Krohn (jkrohn)" userId="6e5fba23-1fa6-4197-96d1-7e2eeaa54ae8" providerId="ADAL" clId="{3EA0C70E-66F4-444A-811D-946147036799}" dt="2025-08-04T09:46:04.531" v="73" actId="2696"/>
        <pc:sldMkLst>
          <pc:docMk/>
          <pc:sldMk cId="962539746" sldId="758"/>
        </pc:sldMkLst>
      </pc:sldChg>
      <pc:sldChg chg="del">
        <pc:chgData name="Johannes Krohn (jkrohn)" userId="6e5fba23-1fa6-4197-96d1-7e2eeaa54ae8" providerId="ADAL" clId="{3EA0C70E-66F4-444A-811D-946147036799}" dt="2025-08-04T09:46:04.563" v="85" actId="2696"/>
        <pc:sldMkLst>
          <pc:docMk/>
          <pc:sldMk cId="2281261903" sldId="759"/>
        </pc:sldMkLst>
      </pc:sldChg>
      <pc:sldChg chg="del">
        <pc:chgData name="Johannes Krohn (jkrohn)" userId="6e5fba23-1fa6-4197-96d1-7e2eeaa54ae8" providerId="ADAL" clId="{3EA0C70E-66F4-444A-811D-946147036799}" dt="2025-08-04T09:46:04.467" v="57" actId="2696"/>
        <pc:sldMkLst>
          <pc:docMk/>
          <pc:sldMk cId="302344882" sldId="762"/>
        </pc:sldMkLst>
      </pc:sldChg>
      <pc:sldChg chg="del">
        <pc:chgData name="Johannes Krohn (jkrohn)" userId="6e5fba23-1fa6-4197-96d1-7e2eeaa54ae8" providerId="ADAL" clId="{3EA0C70E-66F4-444A-811D-946147036799}" dt="2025-08-04T09:46:04.470" v="59" actId="2696"/>
        <pc:sldMkLst>
          <pc:docMk/>
          <pc:sldMk cId="1594709962" sldId="764"/>
        </pc:sldMkLst>
      </pc:sldChg>
      <pc:sldChg chg="del">
        <pc:chgData name="Johannes Krohn (jkrohn)" userId="6e5fba23-1fa6-4197-96d1-7e2eeaa54ae8" providerId="ADAL" clId="{3EA0C70E-66F4-444A-811D-946147036799}" dt="2025-08-04T09:46:04.643" v="102" actId="2696"/>
        <pc:sldMkLst>
          <pc:docMk/>
          <pc:sldMk cId="3297852738" sldId="765"/>
        </pc:sldMkLst>
      </pc:sldChg>
      <pc:sldChg chg="del">
        <pc:chgData name="Johannes Krohn (jkrohn)" userId="6e5fba23-1fa6-4197-96d1-7e2eeaa54ae8" providerId="ADAL" clId="{3EA0C70E-66F4-444A-811D-946147036799}" dt="2025-08-04T09:46:04.459" v="50" actId="2696"/>
        <pc:sldMkLst>
          <pc:docMk/>
          <pc:sldMk cId="3533520434" sldId="766"/>
        </pc:sldMkLst>
      </pc:sldChg>
      <pc:sldChg chg="del">
        <pc:chgData name="Johannes Krohn (jkrohn)" userId="6e5fba23-1fa6-4197-96d1-7e2eeaa54ae8" providerId="ADAL" clId="{3EA0C70E-66F4-444A-811D-946147036799}" dt="2025-08-04T09:46:04.556" v="79" actId="2696"/>
        <pc:sldMkLst>
          <pc:docMk/>
          <pc:sldMk cId="2859001907" sldId="768"/>
        </pc:sldMkLst>
      </pc:sldChg>
      <pc:sldChg chg="del">
        <pc:chgData name="Johannes Krohn (jkrohn)" userId="6e5fba23-1fa6-4197-96d1-7e2eeaa54ae8" providerId="ADAL" clId="{3EA0C70E-66F4-444A-811D-946147036799}" dt="2025-08-04T09:46:04.563" v="84" actId="2696"/>
        <pc:sldMkLst>
          <pc:docMk/>
          <pc:sldMk cId="3261555712" sldId="769"/>
        </pc:sldMkLst>
      </pc:sldChg>
      <pc:sldChg chg="del">
        <pc:chgData name="Johannes Krohn (jkrohn)" userId="6e5fba23-1fa6-4197-96d1-7e2eeaa54ae8" providerId="ADAL" clId="{3EA0C70E-66F4-444A-811D-946147036799}" dt="2025-08-04T09:46:04.479" v="67" actId="2696"/>
        <pc:sldMkLst>
          <pc:docMk/>
          <pc:sldMk cId="4053222847" sldId="770"/>
        </pc:sldMkLst>
      </pc:sldChg>
      <pc:sldChg chg="ord">
        <pc:chgData name="Johannes Krohn (jkrohn)" userId="6e5fba23-1fa6-4197-96d1-7e2eeaa54ae8" providerId="ADAL" clId="{3EA0C70E-66F4-444A-811D-946147036799}" dt="2025-08-04T09:50:05.059" v="150" actId="20578"/>
        <pc:sldMkLst>
          <pc:docMk/>
          <pc:sldMk cId="2949263464" sldId="771"/>
        </pc:sldMkLst>
      </pc:sldChg>
      <pc:sldChg chg="del">
        <pc:chgData name="Johannes Krohn (jkrohn)" userId="6e5fba23-1fa6-4197-96d1-7e2eeaa54ae8" providerId="ADAL" clId="{3EA0C70E-66F4-444A-811D-946147036799}" dt="2025-08-04T09:46:04.329" v="42" actId="2696"/>
        <pc:sldMkLst>
          <pc:docMk/>
          <pc:sldMk cId="849917811" sldId="783"/>
        </pc:sldMkLst>
      </pc:sldChg>
      <pc:sldChg chg="del">
        <pc:chgData name="Johannes Krohn (jkrohn)" userId="6e5fba23-1fa6-4197-96d1-7e2eeaa54ae8" providerId="ADAL" clId="{3EA0C70E-66F4-444A-811D-946147036799}" dt="2025-08-04T09:46:04.532" v="74" actId="2696"/>
        <pc:sldMkLst>
          <pc:docMk/>
          <pc:sldMk cId="2435923864" sldId="784"/>
        </pc:sldMkLst>
      </pc:sldChg>
      <pc:sldChg chg="del">
        <pc:chgData name="Johannes Krohn (jkrohn)" userId="6e5fba23-1fa6-4197-96d1-7e2eeaa54ae8" providerId="ADAL" clId="{3EA0C70E-66F4-444A-811D-946147036799}" dt="2025-08-04T09:46:04.478" v="66" actId="2696"/>
        <pc:sldMkLst>
          <pc:docMk/>
          <pc:sldMk cId="903556981" sldId="785"/>
        </pc:sldMkLst>
      </pc:sldChg>
      <pc:sldChg chg="del">
        <pc:chgData name="Johannes Krohn (jkrohn)" userId="6e5fba23-1fa6-4197-96d1-7e2eeaa54ae8" providerId="ADAL" clId="{3EA0C70E-66F4-444A-811D-946147036799}" dt="2025-08-04T09:46:04.461" v="51" actId="2696"/>
        <pc:sldMkLst>
          <pc:docMk/>
          <pc:sldMk cId="631674159" sldId="786"/>
        </pc:sldMkLst>
      </pc:sldChg>
      <pc:sldChg chg="del">
        <pc:chgData name="Johannes Krohn (jkrohn)" userId="6e5fba23-1fa6-4197-96d1-7e2eeaa54ae8" providerId="ADAL" clId="{3EA0C70E-66F4-444A-811D-946147036799}" dt="2025-08-04T09:46:04.562" v="83" actId="2696"/>
        <pc:sldMkLst>
          <pc:docMk/>
          <pc:sldMk cId="1561261851" sldId="787"/>
        </pc:sldMkLst>
      </pc:sldChg>
      <pc:sldChg chg="del">
        <pc:chgData name="Johannes Krohn (jkrohn)" userId="6e5fba23-1fa6-4197-96d1-7e2eeaa54ae8" providerId="ADAL" clId="{3EA0C70E-66F4-444A-811D-946147036799}" dt="2025-08-04T09:46:04.362" v="46" actId="2696"/>
        <pc:sldMkLst>
          <pc:docMk/>
          <pc:sldMk cId="2220082884" sldId="788"/>
        </pc:sldMkLst>
      </pc:sldChg>
      <pc:sldChg chg="del">
        <pc:chgData name="Johannes Krohn (jkrohn)" userId="6e5fba23-1fa6-4197-96d1-7e2eeaa54ae8" providerId="ADAL" clId="{3EA0C70E-66F4-444A-811D-946147036799}" dt="2025-08-04T09:46:04.554" v="78" actId="2696"/>
        <pc:sldMkLst>
          <pc:docMk/>
          <pc:sldMk cId="3872926328" sldId="789"/>
        </pc:sldMkLst>
      </pc:sldChg>
      <pc:sldChg chg="del">
        <pc:chgData name="Johannes Krohn (jkrohn)" userId="6e5fba23-1fa6-4197-96d1-7e2eeaa54ae8" providerId="ADAL" clId="{3EA0C70E-66F4-444A-811D-946147036799}" dt="2025-08-04T09:46:04.561" v="82" actId="2696"/>
        <pc:sldMkLst>
          <pc:docMk/>
          <pc:sldMk cId="455241838" sldId="790"/>
        </pc:sldMkLst>
      </pc:sldChg>
      <pc:sldChg chg="del">
        <pc:chgData name="Johannes Krohn (jkrohn)" userId="6e5fba23-1fa6-4197-96d1-7e2eeaa54ae8" providerId="ADAL" clId="{3EA0C70E-66F4-444A-811D-946147036799}" dt="2025-08-04T09:46:04.534" v="76" actId="2696"/>
        <pc:sldMkLst>
          <pc:docMk/>
          <pc:sldMk cId="1691246704" sldId="791"/>
        </pc:sldMkLst>
      </pc:sldChg>
      <pc:sldChg chg="del">
        <pc:chgData name="Johannes Krohn (jkrohn)" userId="6e5fba23-1fa6-4197-96d1-7e2eeaa54ae8" providerId="ADAL" clId="{3EA0C70E-66F4-444A-811D-946147036799}" dt="2025-08-04T09:46:04.473" v="62" actId="2696"/>
        <pc:sldMkLst>
          <pc:docMk/>
          <pc:sldMk cId="1138845402" sldId="792"/>
        </pc:sldMkLst>
      </pc:sldChg>
      <pc:sldChg chg="del">
        <pc:chgData name="Johannes Krohn (jkrohn)" userId="6e5fba23-1fa6-4197-96d1-7e2eeaa54ae8" providerId="ADAL" clId="{3EA0C70E-66F4-444A-811D-946147036799}" dt="2025-08-04T09:46:04.573" v="90" actId="2696"/>
        <pc:sldMkLst>
          <pc:docMk/>
          <pc:sldMk cId="1358291643" sldId="794"/>
        </pc:sldMkLst>
      </pc:sldChg>
      <pc:sldChg chg="del">
        <pc:chgData name="Johannes Krohn (jkrohn)" userId="6e5fba23-1fa6-4197-96d1-7e2eeaa54ae8" providerId="ADAL" clId="{3EA0C70E-66F4-444A-811D-946147036799}" dt="2025-08-04T09:46:04.638" v="99" actId="2696"/>
        <pc:sldMkLst>
          <pc:docMk/>
          <pc:sldMk cId="2126974129" sldId="795"/>
        </pc:sldMkLst>
      </pc:sldChg>
      <pc:sldChg chg="del">
        <pc:chgData name="Johannes Krohn (jkrohn)" userId="6e5fba23-1fa6-4197-96d1-7e2eeaa54ae8" providerId="ADAL" clId="{3EA0C70E-66F4-444A-811D-946147036799}" dt="2025-08-04T09:46:04.472" v="61" actId="2696"/>
        <pc:sldMkLst>
          <pc:docMk/>
          <pc:sldMk cId="1258606903" sldId="796"/>
        </pc:sldMkLst>
      </pc:sldChg>
      <pc:sldChg chg="del">
        <pc:chgData name="Johannes Krohn (jkrohn)" userId="6e5fba23-1fa6-4197-96d1-7e2eeaa54ae8" providerId="ADAL" clId="{3EA0C70E-66F4-444A-811D-946147036799}" dt="2025-08-04T09:49:52.522" v="149" actId="2696"/>
        <pc:sldMkLst>
          <pc:docMk/>
          <pc:sldMk cId="2015666794" sldId="798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753554903" sldId="2147477306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928742663" sldId="2147477308"/>
        </pc:sldMkLst>
      </pc:sldChg>
      <pc:sldChg chg="delSp modSp mod">
        <pc:chgData name="Johannes Krohn (jkrohn)" userId="6e5fba23-1fa6-4197-96d1-7e2eeaa54ae8" providerId="ADAL" clId="{3EA0C70E-66F4-444A-811D-946147036799}" dt="2025-08-13T09:55:32.327" v="841" actId="12788"/>
        <pc:sldMkLst>
          <pc:docMk/>
          <pc:sldMk cId="842302762" sldId="2147477548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1302405281" sldId="2147477549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2155140894" sldId="2147477551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4205596141" sldId="2147477552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2834787647" sldId="2147477553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711329268" sldId="2147477554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3408342896" sldId="2147477555"/>
        </pc:sldMkLst>
      </pc:sldChg>
      <pc:sldChg chg="delSp modSp mod">
        <pc:chgData name="Johannes Krohn (jkrohn)" userId="6e5fba23-1fa6-4197-96d1-7e2eeaa54ae8" providerId="ADAL" clId="{3EA0C70E-66F4-444A-811D-946147036799}" dt="2025-08-13T09:58:28.177" v="843" actId="790"/>
        <pc:sldMkLst>
          <pc:docMk/>
          <pc:sldMk cId="1029951510" sldId="2147477556"/>
        </pc:sldMkLst>
      </pc:sldChg>
      <pc:sldChg chg="modSp mod modClrScheme chgLayout">
        <pc:chgData name="Johannes Krohn (jkrohn)" userId="6e5fba23-1fa6-4197-96d1-7e2eeaa54ae8" providerId="ADAL" clId="{3EA0C70E-66F4-444A-811D-946147036799}" dt="2025-08-04T09:47:45.644" v="112" actId="700"/>
        <pc:sldMkLst>
          <pc:docMk/>
          <pc:sldMk cId="3082821636" sldId="2147477565"/>
        </pc:sldMkLst>
      </pc:sldChg>
      <pc:sldChg chg="modSp mod modClrScheme chgLayout">
        <pc:chgData name="Johannes Krohn (jkrohn)" userId="6e5fba23-1fa6-4197-96d1-7e2eeaa54ae8" providerId="ADAL" clId="{3EA0C70E-66F4-444A-811D-946147036799}" dt="2025-08-04T09:47:45.644" v="112" actId="700"/>
        <pc:sldMkLst>
          <pc:docMk/>
          <pc:sldMk cId="290078870" sldId="2147477569"/>
        </pc:sldMkLst>
      </pc:sldChg>
      <pc:sldChg chg="modSp mod modClrScheme chgLayout">
        <pc:chgData name="Johannes Krohn (jkrohn)" userId="6e5fba23-1fa6-4197-96d1-7e2eeaa54ae8" providerId="ADAL" clId="{3EA0C70E-66F4-444A-811D-946147036799}" dt="2025-08-04T09:47:45.644" v="112" actId="700"/>
        <pc:sldMkLst>
          <pc:docMk/>
          <pc:sldMk cId="2494365695" sldId="2147477570"/>
        </pc:sldMkLst>
      </pc:sldChg>
      <pc:sldChg chg="modSp mod modClrScheme chgLayout">
        <pc:chgData name="Johannes Krohn (jkrohn)" userId="6e5fba23-1fa6-4197-96d1-7e2eeaa54ae8" providerId="ADAL" clId="{3EA0C70E-66F4-444A-811D-946147036799}" dt="2025-08-04T09:47:45.644" v="112" actId="700"/>
        <pc:sldMkLst>
          <pc:docMk/>
          <pc:sldMk cId="3935408562" sldId="2147477571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2308861388" sldId="2147477574"/>
        </pc:sldMkLst>
      </pc:sldChg>
      <pc:sldChg chg="addSp delSp modSp mod">
        <pc:chgData name="Johannes Krohn (jkrohn)" userId="6e5fba23-1fa6-4197-96d1-7e2eeaa54ae8" providerId="ADAL" clId="{3EA0C70E-66F4-444A-811D-946147036799}" dt="2025-08-13T09:02:11.047" v="746" actId="1076"/>
        <pc:sldMkLst>
          <pc:docMk/>
          <pc:sldMk cId="87191395" sldId="2147477575"/>
        </pc:sldMkLst>
      </pc:sldChg>
      <pc:sldChg chg="addSp delSp modSp mod">
        <pc:chgData name="Johannes Krohn (jkrohn)" userId="6e5fba23-1fa6-4197-96d1-7e2eeaa54ae8" providerId="ADAL" clId="{3EA0C70E-66F4-444A-811D-946147036799}" dt="2025-08-13T09:02:15.991" v="747"/>
        <pc:sldMkLst>
          <pc:docMk/>
          <pc:sldMk cId="2114653066" sldId="2147477576"/>
        </pc:sldMkLst>
      </pc:sldChg>
      <pc:sldChg chg="delSp modSp mod">
        <pc:chgData name="Johannes Krohn (jkrohn)" userId="6e5fba23-1fa6-4197-96d1-7e2eeaa54ae8" providerId="ADAL" clId="{3EA0C70E-66F4-444A-811D-946147036799}" dt="2025-08-13T09:04:01.221" v="756" actId="20577"/>
        <pc:sldMkLst>
          <pc:docMk/>
          <pc:sldMk cId="2574162826" sldId="2147477577"/>
        </pc:sldMkLst>
      </pc:sldChg>
      <pc:sldChg chg="delSp modSp mod">
        <pc:chgData name="Johannes Krohn (jkrohn)" userId="6e5fba23-1fa6-4197-96d1-7e2eeaa54ae8" providerId="ADAL" clId="{3EA0C70E-66F4-444A-811D-946147036799}" dt="2025-08-13T09:06:16.567" v="806"/>
        <pc:sldMkLst>
          <pc:docMk/>
          <pc:sldMk cId="3832256159" sldId="2147477578"/>
        </pc:sldMkLst>
      </pc:sldChg>
      <pc:sldChg chg="modSp mod modClrScheme chgLayout">
        <pc:chgData name="Johannes Krohn (jkrohn)" userId="6e5fba23-1fa6-4197-96d1-7e2eeaa54ae8" providerId="ADAL" clId="{3EA0C70E-66F4-444A-811D-946147036799}" dt="2025-08-04T09:47:29.414" v="111" actId="700"/>
        <pc:sldMkLst>
          <pc:docMk/>
          <pc:sldMk cId="3195900345" sldId="2147477579"/>
        </pc:sldMkLst>
      </pc:sldChg>
      <pc:sldChg chg="modSp mod modClrScheme chgLayout">
        <pc:chgData name="Johannes Krohn (jkrohn)" userId="6e5fba23-1fa6-4197-96d1-7e2eeaa54ae8" providerId="ADAL" clId="{3EA0C70E-66F4-444A-811D-946147036799}" dt="2025-08-04T09:47:29.414" v="111" actId="700"/>
        <pc:sldMkLst>
          <pc:docMk/>
          <pc:sldMk cId="3248846864" sldId="2147477580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1066632979" sldId="2147477582"/>
        </pc:sldMkLst>
      </pc:sldChg>
      <pc:sldChg chg="delSp modSp mod modClrScheme chgLayout">
        <pc:chgData name="Johannes Krohn (jkrohn)" userId="6e5fba23-1fa6-4197-96d1-7e2eeaa54ae8" providerId="ADAL" clId="{3EA0C70E-66F4-444A-811D-946147036799}" dt="2025-08-13T08:39:46.647" v="688" actId="12788"/>
        <pc:sldMkLst>
          <pc:docMk/>
          <pc:sldMk cId="365303336" sldId="2147477583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118327035" sldId="2147477585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420578343" sldId="2147477591"/>
        </pc:sldMkLst>
      </pc:sldChg>
      <pc:sldChg chg="delSp modSp mod">
        <pc:chgData name="Johannes Krohn (jkrohn)" userId="6e5fba23-1fa6-4197-96d1-7e2eeaa54ae8" providerId="ADAL" clId="{3EA0C70E-66F4-444A-811D-946147036799}" dt="2025-08-13T08:12:52.956" v="354" actId="1076"/>
        <pc:sldMkLst>
          <pc:docMk/>
          <pc:sldMk cId="495812621" sldId="2147477593"/>
        </pc:sldMkLst>
      </pc:sldChg>
      <pc:sldChg chg="delSp modSp mod">
        <pc:chgData name="Johannes Krohn (jkrohn)" userId="6e5fba23-1fa6-4197-96d1-7e2eeaa54ae8" providerId="ADAL" clId="{3EA0C70E-66F4-444A-811D-946147036799}" dt="2025-08-13T08:18:53.713" v="488" actId="20577"/>
        <pc:sldMkLst>
          <pc:docMk/>
          <pc:sldMk cId="1112915026" sldId="2147477594"/>
        </pc:sldMkLst>
      </pc:sldChg>
      <pc:sldChg chg="addSp delSp modSp mod">
        <pc:chgData name="Johannes Krohn (jkrohn)" userId="6e5fba23-1fa6-4197-96d1-7e2eeaa54ae8" providerId="ADAL" clId="{3EA0C70E-66F4-444A-811D-946147036799}" dt="2025-08-13T08:31:19.054" v="631" actId="1076"/>
        <pc:sldMkLst>
          <pc:docMk/>
          <pc:sldMk cId="1953430295" sldId="2147477595"/>
        </pc:sldMkLst>
      </pc:sldChg>
      <pc:sldChg chg="delSp del">
        <pc:chgData name="Johannes Krohn (jkrohn)" userId="6e5fba23-1fa6-4197-96d1-7e2eeaa54ae8" providerId="ADAL" clId="{3EA0C70E-66F4-444A-811D-946147036799}" dt="2025-08-13T08:32:19.225" v="633" actId="2696"/>
        <pc:sldMkLst>
          <pc:docMk/>
          <pc:sldMk cId="583469567" sldId="2147477596"/>
        </pc:sldMkLst>
      </pc:sldChg>
      <pc:sldChg chg="addSp delSp modSp mod">
        <pc:chgData name="Johannes Krohn (jkrohn)" userId="6e5fba23-1fa6-4197-96d1-7e2eeaa54ae8" providerId="ADAL" clId="{3EA0C70E-66F4-444A-811D-946147036799}" dt="2025-08-13T08:33:36.043" v="642" actId="1076"/>
        <pc:sldMkLst>
          <pc:docMk/>
          <pc:sldMk cId="2245022195" sldId="2147477597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3453797220" sldId="2147477599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3584449503" sldId="2147477600"/>
        </pc:sldMkLst>
      </pc:sldChg>
      <pc:sldChg chg="modSp mod modClrScheme chgLayout">
        <pc:chgData name="Johannes Krohn (jkrohn)" userId="6e5fba23-1fa6-4197-96d1-7e2eeaa54ae8" providerId="ADAL" clId="{3EA0C70E-66F4-444A-811D-946147036799}" dt="2025-08-04T09:47:45.644" v="112" actId="700"/>
        <pc:sldMkLst>
          <pc:docMk/>
          <pc:sldMk cId="1124681024" sldId="2147477601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254525624" sldId="2147477602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3249417033" sldId="2147477603"/>
        </pc:sldMkLst>
      </pc:sldChg>
      <pc:sldChg chg="addSp delSp modSp mod">
        <pc:chgData name="Johannes Krohn (jkrohn)" userId="6e5fba23-1fa6-4197-96d1-7e2eeaa54ae8" providerId="ADAL" clId="{3EA0C70E-66F4-444A-811D-946147036799}" dt="2025-08-13T09:24:20.874" v="835" actId="692"/>
        <pc:sldMkLst>
          <pc:docMk/>
          <pc:sldMk cId="1489223650" sldId="2147477604"/>
        </pc:sldMkLst>
      </pc:sldChg>
      <pc:sldChg chg="delSp del">
        <pc:chgData name="Johannes Krohn (jkrohn)" userId="6e5fba23-1fa6-4197-96d1-7e2eeaa54ae8" providerId="ADAL" clId="{3EA0C70E-66F4-444A-811D-946147036799}" dt="2025-08-13T09:24:44.740" v="836" actId="2696"/>
        <pc:sldMkLst>
          <pc:docMk/>
          <pc:sldMk cId="3899786767" sldId="2147477605"/>
        </pc:sldMkLst>
      </pc:sldChg>
      <pc:sldChg chg="addSp delSp modSp mod chgLayout">
        <pc:chgData name="Johannes Krohn (jkrohn)" userId="6e5fba23-1fa6-4197-96d1-7e2eeaa54ae8" providerId="ADAL" clId="{3EA0C70E-66F4-444A-811D-946147036799}" dt="2025-08-13T08:10:36.986" v="347" actId="404"/>
        <pc:sldMkLst>
          <pc:docMk/>
          <pc:sldMk cId="2553404334" sldId="2147477606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3673916230" sldId="2147477607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1103121957" sldId="2147477608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3032223162" sldId="2147477609"/>
        </pc:sldMkLst>
      </pc:sldChg>
      <pc:sldChg chg="delSp modSp mod">
        <pc:chgData name="Johannes Krohn (jkrohn)" userId="6e5fba23-1fa6-4197-96d1-7e2eeaa54ae8" providerId="ADAL" clId="{3EA0C70E-66F4-444A-811D-946147036799}" dt="2025-08-13T08:47:43.787" v="696" actId="1076"/>
        <pc:sldMkLst>
          <pc:docMk/>
          <pc:sldMk cId="837086326" sldId="2147477610"/>
        </pc:sldMkLst>
      </pc:sldChg>
      <pc:sldChg chg="delSp modSp mod">
        <pc:chgData name="Johannes Krohn (jkrohn)" userId="6e5fba23-1fa6-4197-96d1-7e2eeaa54ae8" providerId="ADAL" clId="{3EA0C70E-66F4-444A-811D-946147036799}" dt="2025-08-13T08:48:18.858" v="709" actId="20577"/>
        <pc:sldMkLst>
          <pc:docMk/>
          <pc:sldMk cId="2793468866" sldId="2147477611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3529893598" sldId="2147477612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761789869" sldId="2147477613"/>
        </pc:sldMkLst>
      </pc:sldChg>
      <pc:sldChg chg="delSp modSp mod">
        <pc:chgData name="Johannes Krohn (jkrohn)" userId="6e5fba23-1fa6-4197-96d1-7e2eeaa54ae8" providerId="ADAL" clId="{3EA0C70E-66F4-444A-811D-946147036799}" dt="2025-08-13T09:04:36.037" v="763" actId="1035"/>
        <pc:sldMkLst>
          <pc:docMk/>
          <pc:sldMk cId="2497631663" sldId="2147477614"/>
        </pc:sldMkLst>
      </pc:sldChg>
      <pc:sldChg chg="delSp modSp mod">
        <pc:chgData name="Johannes Krohn (jkrohn)" userId="6e5fba23-1fa6-4197-96d1-7e2eeaa54ae8" providerId="ADAL" clId="{3EA0C70E-66F4-444A-811D-946147036799}" dt="2025-08-13T09:07:44.339" v="811" actId="12788"/>
        <pc:sldMkLst>
          <pc:docMk/>
          <pc:sldMk cId="3048856648" sldId="2147477615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742532902" sldId="2147477616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2087778273" sldId="2147477617"/>
        </pc:sldMkLst>
      </pc:sldChg>
      <pc:sldChg chg="delSp modSp mod">
        <pc:chgData name="Johannes Krohn (jkrohn)" userId="6e5fba23-1fa6-4197-96d1-7e2eeaa54ae8" providerId="ADAL" clId="{3EA0C70E-66F4-444A-811D-946147036799}" dt="2025-08-13T09:53:58.576" v="838" actId="12788"/>
        <pc:sldMkLst>
          <pc:docMk/>
          <pc:sldMk cId="116860036" sldId="2147477618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1898276189" sldId="2147477619"/>
        </pc:sldMkLst>
      </pc:sldChg>
      <pc:sldChg chg="modSp mod modClrScheme chgLayout">
        <pc:chgData name="Johannes Krohn (jkrohn)" userId="6e5fba23-1fa6-4197-96d1-7e2eeaa54ae8" providerId="ADAL" clId="{3EA0C70E-66F4-444A-811D-946147036799}" dt="2025-08-04T09:47:16.050" v="110" actId="700"/>
        <pc:sldMkLst>
          <pc:docMk/>
          <pc:sldMk cId="1408539902" sldId="2147477620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1848166509" sldId="2147477621"/>
        </pc:sldMkLst>
      </pc:sldChg>
      <pc:sldChg chg="delSp modSp mod">
        <pc:chgData name="Johannes Krohn (jkrohn)" userId="6e5fba23-1fa6-4197-96d1-7e2eeaa54ae8" providerId="ADAL" clId="{3EA0C70E-66F4-444A-811D-946147036799}" dt="2025-08-13T11:41:22.145" v="1172" actId="2711"/>
        <pc:sldMkLst>
          <pc:docMk/>
          <pc:sldMk cId="2269898315" sldId="2147477622"/>
        </pc:sldMkLst>
      </pc:sldChg>
      <pc:sldChg chg="delSp modSp mod">
        <pc:chgData name="Johannes Krohn (jkrohn)" userId="6e5fba23-1fa6-4197-96d1-7e2eeaa54ae8" providerId="ADAL" clId="{3EA0C70E-66F4-444A-811D-946147036799}" dt="2025-08-13T10:04:02.654" v="852" actId="790"/>
        <pc:sldMkLst>
          <pc:docMk/>
          <pc:sldMk cId="607140239" sldId="2147477624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1560857508" sldId="2147477625"/>
        </pc:sldMkLst>
      </pc:sldChg>
      <pc:sldChg chg="modSp mod modClrScheme chgLayout">
        <pc:chgData name="Johannes Krohn (jkrohn)" userId="6e5fba23-1fa6-4197-96d1-7e2eeaa54ae8" providerId="ADAL" clId="{3EA0C70E-66F4-444A-811D-946147036799}" dt="2025-08-04T09:47:16.050" v="110" actId="700"/>
        <pc:sldMkLst>
          <pc:docMk/>
          <pc:sldMk cId="2404580911" sldId="2147477626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3641459163" sldId="2147477627"/>
        </pc:sldMkLst>
      </pc:sldChg>
      <pc:sldChg chg="delSp modSp mod">
        <pc:chgData name="Johannes Krohn (jkrohn)" userId="6e5fba23-1fa6-4197-96d1-7e2eeaa54ae8" providerId="ADAL" clId="{3EA0C70E-66F4-444A-811D-946147036799}" dt="2025-08-13T09:59:08.357" v="845" actId="12788"/>
        <pc:sldMkLst>
          <pc:docMk/>
          <pc:sldMk cId="1273527482" sldId="2147477633"/>
        </pc:sldMkLst>
      </pc:sldChg>
      <pc:sldChg chg="addSp delSp modSp mod">
        <pc:chgData name="Johannes Krohn (jkrohn)" userId="6e5fba23-1fa6-4197-96d1-7e2eeaa54ae8" providerId="ADAL" clId="{3EA0C70E-66F4-444A-811D-946147036799}" dt="2025-08-13T10:00:01.240" v="850"/>
        <pc:sldMkLst>
          <pc:docMk/>
          <pc:sldMk cId="3298776532" sldId="2147477634"/>
        </pc:sldMkLst>
      </pc:sldChg>
      <pc:sldChg chg="addSp delSp modSp mod">
        <pc:chgData name="Johannes Krohn (jkrohn)" userId="6e5fba23-1fa6-4197-96d1-7e2eeaa54ae8" providerId="ADAL" clId="{3EA0C70E-66F4-444A-811D-946147036799}" dt="2025-08-13T09:59:52.629" v="848"/>
        <pc:sldMkLst>
          <pc:docMk/>
          <pc:sldMk cId="2863746440" sldId="2147477636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3280720934" sldId="2147477637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790395059" sldId="2147477638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2326269509" sldId="2147477639"/>
        </pc:sldMkLst>
      </pc:sldChg>
      <pc:sldChg chg="delSp modSp mod">
        <pc:chgData name="Johannes Krohn (jkrohn)" userId="6e5fba23-1fa6-4197-96d1-7e2eeaa54ae8" providerId="ADAL" clId="{3EA0C70E-66F4-444A-811D-946147036799}" dt="2025-08-08T10:56:13.591" v="296" actId="790"/>
        <pc:sldMkLst>
          <pc:docMk/>
          <pc:sldMk cId="2496648002" sldId="2147477640"/>
        </pc:sldMkLst>
      </pc:sldChg>
      <pc:sldChg chg="addSp delSp modSp mod chgLayout">
        <pc:chgData name="Johannes Krohn (jkrohn)" userId="6e5fba23-1fa6-4197-96d1-7e2eeaa54ae8" providerId="ADAL" clId="{3EA0C70E-66F4-444A-811D-946147036799}" dt="2025-08-13T10:11:34.190" v="879" actId="700"/>
        <pc:sldMkLst>
          <pc:docMk/>
          <pc:sldMk cId="460307890" sldId="2147478162"/>
        </pc:sldMkLst>
      </pc:sldChg>
      <pc:sldChg chg="delSp">
        <pc:chgData name="Johannes Krohn (jkrohn)" userId="6e5fba23-1fa6-4197-96d1-7e2eeaa54ae8" providerId="ADAL" clId="{3EA0C70E-66F4-444A-811D-946147036799}" dt="2025-08-04T09:50:48.838" v="154"/>
        <pc:sldMkLst>
          <pc:docMk/>
          <pc:sldMk cId="2277478851" sldId="2147483128"/>
        </pc:sldMkLst>
      </pc:sldChg>
      <pc:sldChg chg="addSp delSp modSp mod modClrScheme chgLayout">
        <pc:chgData name="Johannes Krohn (jkrohn)" userId="6e5fba23-1fa6-4197-96d1-7e2eeaa54ae8" providerId="ADAL" clId="{3EA0C70E-66F4-444A-811D-946147036799}" dt="2025-08-04T09:51:11.904" v="157" actId="6264"/>
        <pc:sldMkLst>
          <pc:docMk/>
          <pc:sldMk cId="2737534794" sldId="2147483129"/>
        </pc:sldMkLst>
      </pc:sldChg>
      <pc:sldChg chg="delSp modSp mod">
        <pc:chgData name="Johannes Krohn (jkrohn)" userId="6e5fba23-1fa6-4197-96d1-7e2eeaa54ae8" providerId="ADAL" clId="{3EA0C70E-66F4-444A-811D-946147036799}" dt="2025-08-08T10:50:12.049" v="269" actId="14100"/>
        <pc:sldMkLst>
          <pc:docMk/>
          <pc:sldMk cId="1437586310" sldId="2147483132"/>
        </pc:sldMkLst>
      </pc:sldChg>
      <pc:sldChg chg="addSp delSp modSp mod modAnim">
        <pc:chgData name="Johannes Krohn (jkrohn)" userId="6e5fba23-1fa6-4197-96d1-7e2eeaa54ae8" providerId="ADAL" clId="{3EA0C70E-66F4-444A-811D-946147036799}" dt="2025-08-08T10:51:00.697" v="278" actId="206"/>
        <pc:sldMkLst>
          <pc:docMk/>
          <pc:sldMk cId="884523142" sldId="2147483137"/>
        </pc:sldMkLst>
      </pc:sldChg>
      <pc:sldChg chg="addSp delSp modSp mod modAnim">
        <pc:chgData name="Johannes Krohn (jkrohn)" userId="6e5fba23-1fa6-4197-96d1-7e2eeaa54ae8" providerId="ADAL" clId="{3EA0C70E-66F4-444A-811D-946147036799}" dt="2025-08-13T10:08:17.103" v="871" actId="27107"/>
        <pc:sldMkLst>
          <pc:docMk/>
          <pc:sldMk cId="66310656" sldId="2147483139"/>
        </pc:sldMkLst>
      </pc:sldChg>
      <pc:sldChg chg="new del">
        <pc:chgData name="Johannes Krohn (jkrohn)" userId="6e5fba23-1fa6-4197-96d1-7e2eeaa54ae8" providerId="ADAL" clId="{3EA0C70E-66F4-444A-811D-946147036799}" dt="2025-08-04T09:51:14.606" v="158" actId="2696"/>
        <pc:sldMkLst>
          <pc:docMk/>
          <pc:sldMk cId="816156296" sldId="2147483140"/>
        </pc:sldMkLst>
      </pc:sldChg>
      <pc:sldChg chg="del">
        <pc:chgData name="Johannes Krohn (jkrohn)" userId="6e5fba23-1fa6-4197-96d1-7e2eeaa54ae8" providerId="ADAL" clId="{3EA0C70E-66F4-444A-811D-946147036799}" dt="2025-08-04T09:49:46.438" v="148" actId="2696"/>
        <pc:sldMkLst>
          <pc:docMk/>
          <pc:sldMk cId="1045386493" sldId="2147483140"/>
        </pc:sldMkLst>
      </pc:sldChg>
      <pc:sldChg chg="addSp delSp modSp new del mod">
        <pc:chgData name="Johannes Krohn (jkrohn)" userId="6e5fba23-1fa6-4197-96d1-7e2eeaa54ae8" providerId="ADAL" clId="{3EA0C70E-66F4-444A-811D-946147036799}" dt="2025-08-13T08:31:34.984" v="632" actId="2696"/>
        <pc:sldMkLst>
          <pc:docMk/>
          <pc:sldMk cId="2142894271" sldId="2147483140"/>
        </pc:sldMkLst>
      </pc:sldChg>
      <pc:sldChg chg="addSp modSp new mod modClrScheme chgLayout">
        <pc:chgData name="Johannes Krohn (jkrohn)" userId="6e5fba23-1fa6-4197-96d1-7e2eeaa54ae8" providerId="ADAL" clId="{3EA0C70E-66F4-444A-811D-946147036799}" dt="2025-08-13T08:53:59.351" v="724" actId="403"/>
        <pc:sldMkLst>
          <pc:docMk/>
          <pc:sldMk cId="3666245680" sldId="2147483140"/>
        </pc:sldMkLst>
      </pc:sldChg>
      <pc:sldChg chg="del">
        <pc:chgData name="Johannes Krohn (jkrohn)" userId="6e5fba23-1fa6-4197-96d1-7e2eeaa54ae8" providerId="ADAL" clId="{3EA0C70E-66F4-444A-811D-946147036799}" dt="2025-08-04T09:49:20.554" v="147" actId="2696"/>
        <pc:sldMkLst>
          <pc:docMk/>
          <pc:sldMk cId="994409294" sldId="2147483141"/>
        </pc:sldMkLst>
      </pc:sldChg>
      <pc:sldChg chg="addSp modSp new del">
        <pc:chgData name="Johannes Krohn (jkrohn)" userId="6e5fba23-1fa6-4197-96d1-7e2eeaa54ae8" providerId="ADAL" clId="{3EA0C70E-66F4-444A-811D-946147036799}" dt="2025-08-13T10:11:41.284" v="880" actId="2696"/>
        <pc:sldMkLst>
          <pc:docMk/>
          <pc:sldMk cId="1517614453" sldId="2147483141"/>
        </pc:sldMkLst>
      </pc:sldChg>
      <pc:sldChg chg="modSp new mod">
        <pc:chgData name="Johannes Krohn (jkrohn)" userId="6e5fba23-1fa6-4197-96d1-7e2eeaa54ae8" providerId="ADAL" clId="{3EA0C70E-66F4-444A-811D-946147036799}" dt="2025-08-13T11:44:54.153" v="1330" actId="20577"/>
        <pc:sldMkLst>
          <pc:docMk/>
          <pc:sldMk cId="3629514679" sldId="2147483141"/>
        </pc:sldMkLst>
      </pc:sldChg>
      <pc:sldMasterChg chg="addSp delSp modSp add del mod modSldLayout">
        <pc:chgData name="Johannes Krohn (jkrohn)" userId="6e5fba23-1fa6-4197-96d1-7e2eeaa54ae8" providerId="ADAL" clId="{3EA0C70E-66F4-444A-811D-946147036799}" dt="2025-08-13T08:54:48.323" v="726" actId="2696"/>
        <pc:sldMasterMkLst>
          <pc:docMk/>
          <pc:sldMasterMk cId="320418895" sldId="2147484011"/>
        </pc:sldMasterMkLst>
        <pc:sldLayoutChg chg="addSp delSp modSp mod">
          <pc:chgData name="Johannes Krohn (jkrohn)" userId="6e5fba23-1fa6-4197-96d1-7e2eeaa54ae8" providerId="ADAL" clId="{3EA0C70E-66F4-444A-811D-946147036799}" dt="2025-08-04T09:42:00.619" v="4"/>
          <pc:sldLayoutMkLst>
            <pc:docMk/>
            <pc:sldMasterMk cId="320418895" sldId="2147484011"/>
            <pc:sldLayoutMk cId="4030484389" sldId="2147484014"/>
          </pc:sldLayoutMkLst>
        </pc:sldLayoutChg>
        <pc:sldLayoutChg chg="addSp delSp modSp mod">
          <pc:chgData name="Johannes Krohn (jkrohn)" userId="6e5fba23-1fa6-4197-96d1-7e2eeaa54ae8" providerId="ADAL" clId="{3EA0C70E-66F4-444A-811D-946147036799}" dt="2025-08-04T09:42:06.763" v="7"/>
          <pc:sldLayoutMkLst>
            <pc:docMk/>
            <pc:sldMasterMk cId="320418895" sldId="2147484011"/>
            <pc:sldLayoutMk cId="3426448955" sldId="2147484015"/>
          </pc:sldLayoutMkLst>
        </pc:sldLayoutChg>
        <pc:sldLayoutChg chg="addSp delSp modSp mod">
          <pc:chgData name="Johannes Krohn (jkrohn)" userId="6e5fba23-1fa6-4197-96d1-7e2eeaa54ae8" providerId="ADAL" clId="{3EA0C70E-66F4-444A-811D-946147036799}" dt="2025-08-04T09:42:10.163" v="9"/>
          <pc:sldLayoutMkLst>
            <pc:docMk/>
            <pc:sldMasterMk cId="320418895" sldId="2147484011"/>
            <pc:sldLayoutMk cId="3413860644" sldId="2147484016"/>
          </pc:sldLayoutMkLst>
        </pc:sldLayoutChg>
        <pc:sldLayoutChg chg="addSp delSp modSp mod">
          <pc:chgData name="Johannes Krohn (jkrohn)" userId="6e5fba23-1fa6-4197-96d1-7e2eeaa54ae8" providerId="ADAL" clId="{3EA0C70E-66F4-444A-811D-946147036799}" dt="2025-08-04T09:42:14.095" v="11"/>
          <pc:sldLayoutMkLst>
            <pc:docMk/>
            <pc:sldMasterMk cId="320418895" sldId="2147484011"/>
            <pc:sldLayoutMk cId="2711154304" sldId="2147484017"/>
          </pc:sldLayoutMkLst>
        </pc:sldLayoutChg>
        <pc:sldLayoutChg chg="addSp delSp modSp mod">
          <pc:chgData name="Johannes Krohn (jkrohn)" userId="6e5fba23-1fa6-4197-96d1-7e2eeaa54ae8" providerId="ADAL" clId="{3EA0C70E-66F4-444A-811D-946147036799}" dt="2025-08-04T09:42:18.173" v="13"/>
          <pc:sldLayoutMkLst>
            <pc:docMk/>
            <pc:sldMasterMk cId="320418895" sldId="2147484011"/>
            <pc:sldLayoutMk cId="3149507748" sldId="2147484018"/>
          </pc:sldLayoutMkLst>
        </pc:sldLayoutChg>
        <pc:sldLayoutChg chg="addSp modSp">
          <pc:chgData name="Johannes Krohn (jkrohn)" userId="6e5fba23-1fa6-4197-96d1-7e2eeaa54ae8" providerId="ADAL" clId="{3EA0C70E-66F4-444A-811D-946147036799}" dt="2025-08-04T09:42:48.193" v="14"/>
          <pc:sldLayoutMkLst>
            <pc:docMk/>
            <pc:sldMasterMk cId="320418895" sldId="2147484011"/>
            <pc:sldLayoutMk cId="2066138175" sldId="2147484028"/>
          </pc:sldLayoutMkLst>
        </pc:sldLayoutChg>
        <pc:sldLayoutChg chg="addSp modSp">
          <pc:chgData name="Johannes Krohn (jkrohn)" userId="6e5fba23-1fa6-4197-96d1-7e2eeaa54ae8" providerId="ADAL" clId="{3EA0C70E-66F4-444A-811D-946147036799}" dt="2025-08-04T09:42:50.907" v="15"/>
          <pc:sldLayoutMkLst>
            <pc:docMk/>
            <pc:sldMasterMk cId="320418895" sldId="2147484011"/>
            <pc:sldLayoutMk cId="1175580011" sldId="2147484032"/>
          </pc:sldLayoutMkLst>
        </pc:sldLayoutChg>
      </pc:sldMasterChg>
      <pc:sldMasterChg chg="addSp delSp modSp mod modSldLayout">
        <pc:chgData name="Johannes Krohn (jkrohn)" userId="6e5fba23-1fa6-4197-96d1-7e2eeaa54ae8" providerId="ADAL" clId="{3EA0C70E-66F4-444A-811D-946147036799}" dt="2025-08-04T09:44:42.701" v="32"/>
        <pc:sldMasterMkLst>
          <pc:docMk/>
          <pc:sldMasterMk cId="1971379032" sldId="2147484033"/>
        </pc:sldMasterMkLst>
        <pc:sldLayoutChg chg="addSp delSp modSp mod">
          <pc:chgData name="Johannes Krohn (jkrohn)" userId="6e5fba23-1fa6-4197-96d1-7e2eeaa54ae8" providerId="ADAL" clId="{3EA0C70E-66F4-444A-811D-946147036799}" dt="2025-08-04T09:44:14.911" v="25"/>
          <pc:sldLayoutMkLst>
            <pc:docMk/>
            <pc:sldMasterMk cId="1971379032" sldId="2147484033"/>
            <pc:sldLayoutMk cId="2157840092" sldId="2147484034"/>
          </pc:sldLayoutMkLst>
        </pc:sldLayoutChg>
        <pc:sldLayoutChg chg="addSp delSp modSp mod">
          <pc:chgData name="Johannes Krohn (jkrohn)" userId="6e5fba23-1fa6-4197-96d1-7e2eeaa54ae8" providerId="ADAL" clId="{3EA0C70E-66F4-444A-811D-946147036799}" dt="2025-08-04T09:44:16.601" v="26"/>
          <pc:sldLayoutMkLst>
            <pc:docMk/>
            <pc:sldMasterMk cId="1971379032" sldId="2147484033"/>
            <pc:sldLayoutMk cId="1919195251" sldId="2147484035"/>
          </pc:sldLayoutMkLst>
        </pc:sldLayoutChg>
        <pc:sldLayoutChg chg="addSp delSp modSp mod">
          <pc:chgData name="Johannes Krohn (jkrohn)" userId="6e5fba23-1fa6-4197-96d1-7e2eeaa54ae8" providerId="ADAL" clId="{3EA0C70E-66F4-444A-811D-946147036799}" dt="2025-08-04T09:44:17.588" v="27"/>
          <pc:sldLayoutMkLst>
            <pc:docMk/>
            <pc:sldMasterMk cId="1971379032" sldId="2147484033"/>
            <pc:sldLayoutMk cId="3817210423" sldId="2147484036"/>
          </pc:sldLayoutMkLst>
        </pc:sldLayoutChg>
        <pc:sldLayoutChg chg="addSp delSp modSp mod">
          <pc:chgData name="Johannes Krohn (jkrohn)" userId="6e5fba23-1fa6-4197-96d1-7e2eeaa54ae8" providerId="ADAL" clId="{3EA0C70E-66F4-444A-811D-946147036799}" dt="2025-08-04T09:44:18.501" v="28"/>
          <pc:sldLayoutMkLst>
            <pc:docMk/>
            <pc:sldMasterMk cId="1971379032" sldId="2147484033"/>
            <pc:sldLayoutMk cId="194716562" sldId="2147484037"/>
          </pc:sldLayoutMkLst>
        </pc:sldLayoutChg>
        <pc:sldLayoutChg chg="addSp delSp modSp mod">
          <pc:chgData name="Johannes Krohn (jkrohn)" userId="6e5fba23-1fa6-4197-96d1-7e2eeaa54ae8" providerId="ADAL" clId="{3EA0C70E-66F4-444A-811D-946147036799}" dt="2025-08-04T09:44:20.111" v="29"/>
          <pc:sldLayoutMkLst>
            <pc:docMk/>
            <pc:sldMasterMk cId="1971379032" sldId="2147484033"/>
            <pc:sldLayoutMk cId="2076525128" sldId="2147484038"/>
          </pc:sldLayoutMkLst>
        </pc:sldLayoutChg>
        <pc:sldLayoutChg chg="addSp delSp modSp mod">
          <pc:chgData name="Johannes Krohn (jkrohn)" userId="6e5fba23-1fa6-4197-96d1-7e2eeaa54ae8" providerId="ADAL" clId="{3EA0C70E-66F4-444A-811D-946147036799}" dt="2025-08-04T09:44:42.701" v="32"/>
          <pc:sldLayoutMkLst>
            <pc:docMk/>
            <pc:sldMasterMk cId="1971379032" sldId="2147484033"/>
            <pc:sldLayoutMk cId="684630360" sldId="2147484039"/>
          </pc:sldLayoutMkLst>
        </pc:sldLayoutChg>
      </pc:sldMasterChg>
      <pc:sldMasterChg chg="addSp delSp modSp del mod modSldLayout">
        <pc:chgData name="Johannes Krohn (jkrohn)" userId="6e5fba23-1fa6-4197-96d1-7e2eeaa54ae8" providerId="ADAL" clId="{3EA0C70E-66F4-444A-811D-946147036799}" dt="2025-08-13T10:11:54.281" v="881" actId="2696"/>
        <pc:sldMasterMkLst>
          <pc:docMk/>
          <pc:sldMasterMk cId="3052627743" sldId="2147484040"/>
        </pc:sldMasterMkLst>
        <pc:sldLayoutChg chg="delSp mod">
          <pc:chgData name="Johannes Krohn (jkrohn)" userId="6e5fba23-1fa6-4197-96d1-7e2eeaa54ae8" providerId="ADAL" clId="{3EA0C70E-66F4-444A-811D-946147036799}" dt="2025-08-04T09:45:46.873" v="41" actId="478"/>
          <pc:sldLayoutMkLst>
            <pc:docMk/>
            <pc:sldMasterMk cId="3052627743" sldId="2147484040"/>
            <pc:sldLayoutMk cId="4117992689" sldId="2147484041"/>
          </pc:sldLayoutMkLst>
        </pc:sldLayoutChg>
      </pc:sldMasterChg>
      <pc:sldMasterChg chg="del">
        <pc:chgData name="Johannes Krohn (jkrohn)" userId="6e5fba23-1fa6-4197-96d1-7e2eeaa54ae8" providerId="ADAL" clId="{3EA0C70E-66F4-444A-811D-946147036799}" dt="2025-08-13T08:54:21.275" v="725" actId="2696"/>
        <pc:sldMasterMkLst>
          <pc:docMk/>
          <pc:sldMasterMk cId="1048136124" sldId="2147484042"/>
        </pc:sldMasterMkLst>
      </pc:sldMasterChg>
    </pc:docChg>
  </pc:docChgLst>
  <pc:docChgLst>
    <pc:chgData name="Johannes Krohn (jkrohn)" userId="6e5fba23-1fa6-4197-96d1-7e2eeaa54ae8" providerId="ADAL" clId="{36B36181-2400-5555-9403-1E1D5C1F95EA}"/>
    <pc:docChg chg="addSld delSld modSld addSection modSection">
      <pc:chgData name="Johannes Krohn (jkrohn)" userId="6e5fba23-1fa6-4197-96d1-7e2eeaa54ae8" providerId="ADAL" clId="{36B36181-2400-5555-9403-1E1D5C1F95EA}" dt="2025-10-01T15:16:22.490" v="206" actId="20577"/>
      <pc:docMkLst>
        <pc:docMk/>
      </pc:docMkLst>
      <pc:sldChg chg="del">
        <pc:chgData name="Johannes Krohn (jkrohn)" userId="6e5fba23-1fa6-4197-96d1-7e2eeaa54ae8" providerId="ADAL" clId="{36B36181-2400-5555-9403-1E1D5C1F95EA}" dt="2025-09-22T13:18:17.045" v="10" actId="2696"/>
        <pc:sldMkLst>
          <pc:docMk/>
          <pc:sldMk cId="1850433183" sldId="480"/>
        </pc:sldMkLst>
      </pc:sldChg>
      <pc:sldChg chg="del">
        <pc:chgData name="Johannes Krohn (jkrohn)" userId="6e5fba23-1fa6-4197-96d1-7e2eeaa54ae8" providerId="ADAL" clId="{36B36181-2400-5555-9403-1E1D5C1F95EA}" dt="2025-09-22T13:18:20.804" v="11" actId="2696"/>
        <pc:sldMkLst>
          <pc:docMk/>
          <pc:sldMk cId="460307890" sldId="2147478162"/>
        </pc:sldMkLst>
      </pc:sldChg>
      <pc:sldChg chg="modSp mod">
        <pc:chgData name="Johannes Krohn (jkrohn)" userId="6e5fba23-1fa6-4197-96d1-7e2eeaa54ae8" providerId="ADAL" clId="{36B36181-2400-5555-9403-1E1D5C1F95EA}" dt="2025-10-01T15:16:22.490" v="206" actId="20577"/>
        <pc:sldMkLst>
          <pc:docMk/>
          <pc:sldMk cId="3629514679" sldId="2147483141"/>
        </pc:sldMkLst>
        <pc:spChg chg="mod">
          <ac:chgData name="Johannes Krohn (jkrohn)" userId="6e5fba23-1fa6-4197-96d1-7e2eeaa54ae8" providerId="ADAL" clId="{36B36181-2400-5555-9403-1E1D5C1F95EA}" dt="2025-10-01T15:16:22.490" v="206" actId="20577"/>
          <ac:spMkLst>
            <pc:docMk/>
            <pc:sldMk cId="3629514679" sldId="2147483141"/>
            <ac:spMk id="3" creationId="{A212FAA6-B5FA-E187-4A34-8E693BF1EC8D}"/>
          </ac:spMkLst>
        </pc:spChg>
      </pc:sldChg>
      <pc:sldChg chg="modSp add mod">
        <pc:chgData name="Johannes Krohn (jkrohn)" userId="6e5fba23-1fa6-4197-96d1-7e2eeaa54ae8" providerId="ADAL" clId="{36B36181-2400-5555-9403-1E1D5C1F95EA}" dt="2025-08-18T09:26:08.687" v="9" actId="14826"/>
        <pc:sldMkLst>
          <pc:docMk/>
          <pc:sldMk cId="1537141925" sldId="2147483395"/>
        </pc:sldMkLst>
      </pc:sldChg>
      <pc:sldChg chg="modSp add mod">
        <pc:chgData name="Johannes Krohn (jkrohn)" userId="6e5fba23-1fa6-4197-96d1-7e2eeaa54ae8" providerId="ADAL" clId="{36B36181-2400-5555-9403-1E1D5C1F95EA}" dt="2025-08-18T09:25:31.550" v="7" actId="12789"/>
        <pc:sldMkLst>
          <pc:docMk/>
          <pc:sldMk cId="2330744333" sldId="21474833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648A43-98E0-C341-97DE-A8F07C6EA8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CiscoSansTT" panose="020B05030202010203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8D7CE-E29D-DA47-B455-486D8AA649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E2E18-2456-5743-B9C3-C6EB67CDB13C}" type="datetimeFigureOut">
              <a:rPr lang="en-US" smtClean="0">
                <a:latin typeface="CiscoSansTT" panose="020B0503020201020303" pitchFamily="34" charset="0"/>
              </a:rPr>
              <a:t>10/1/25</a:t>
            </a:fld>
            <a:endParaRPr lang="en-US">
              <a:latin typeface="CiscoSansTT" panose="020B05030202010203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897AD-C071-2247-91E8-B5EAF1CBEA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CiscoSansTT" panose="020B05030202010203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7D1CD-6C1A-5E47-BB2E-B8D3BDD777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7D9D7-71C7-A64E-B831-98AFDF51486B}" type="slidenum">
              <a:rPr lang="en-US" smtClean="0">
                <a:latin typeface="CiscoSansTT" panose="020B0503020201020303" pitchFamily="34" charset="0"/>
              </a:rPr>
              <a:t>‹#›</a:t>
            </a:fld>
            <a:endParaRPr lang="en-US">
              <a:latin typeface="CiscoSansT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63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iscoSansT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iscoSansTT" panose="020B0503020201020303" pitchFamily="34" charset="0"/>
              </a:defRPr>
            </a:lvl1pPr>
          </a:lstStyle>
          <a:p>
            <a:fld id="{417CD411-C007-B743-A971-7E98FF0666C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iscoSansT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iscoSansTT" panose="020B0503020201020303" pitchFamily="34" charset="0"/>
              </a:defRPr>
            </a:lvl1pPr>
          </a:lstStyle>
          <a:p>
            <a:fld id="{6F06331D-EFA3-0C49-86FC-9D59F4A6C2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0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6372" rtl="0" eaLnBrk="1" latinLnBrk="0" hangingPunct="1">
      <a:defRPr sz="1216" b="0" i="0" kern="1200">
        <a:solidFill>
          <a:schemeClr val="tx1"/>
        </a:solidFill>
        <a:latin typeface="CiscoSansTT" panose="020B0503020201020303" pitchFamily="34" charset="0"/>
        <a:ea typeface="+mn-ea"/>
        <a:cs typeface="+mn-cs"/>
      </a:defRPr>
    </a:lvl1pPr>
    <a:lvl2pPr marL="463186" algn="l" defTabSz="926372" rtl="0" eaLnBrk="1" latinLnBrk="0" hangingPunct="1">
      <a:defRPr sz="1216" b="0" i="0" kern="1200">
        <a:solidFill>
          <a:schemeClr val="tx1"/>
        </a:solidFill>
        <a:latin typeface="CiscoSansTT" panose="020B0503020201020303" pitchFamily="34" charset="0"/>
        <a:ea typeface="+mn-ea"/>
        <a:cs typeface="+mn-cs"/>
      </a:defRPr>
    </a:lvl2pPr>
    <a:lvl3pPr marL="926372" algn="l" defTabSz="926372" rtl="0" eaLnBrk="1" latinLnBrk="0" hangingPunct="1">
      <a:defRPr sz="1216" b="0" i="0" kern="1200">
        <a:solidFill>
          <a:schemeClr val="tx1"/>
        </a:solidFill>
        <a:latin typeface="CiscoSansTT" panose="020B0503020201020303" pitchFamily="34" charset="0"/>
        <a:ea typeface="+mn-ea"/>
        <a:cs typeface="+mn-cs"/>
      </a:defRPr>
    </a:lvl3pPr>
    <a:lvl4pPr marL="1389557" algn="l" defTabSz="926372" rtl="0" eaLnBrk="1" latinLnBrk="0" hangingPunct="1">
      <a:defRPr sz="1216" b="0" i="0" kern="1200">
        <a:solidFill>
          <a:schemeClr val="tx1"/>
        </a:solidFill>
        <a:latin typeface="CiscoSansTT" panose="020B0503020201020303" pitchFamily="34" charset="0"/>
        <a:ea typeface="+mn-ea"/>
        <a:cs typeface="+mn-cs"/>
      </a:defRPr>
    </a:lvl4pPr>
    <a:lvl5pPr marL="1852743" algn="l" defTabSz="926372" rtl="0" eaLnBrk="1" latinLnBrk="0" hangingPunct="1">
      <a:defRPr sz="1216" b="0" i="0" kern="1200">
        <a:solidFill>
          <a:schemeClr val="tx1"/>
        </a:solidFill>
        <a:latin typeface="CiscoSansTT" panose="020B0503020201020303" pitchFamily="34" charset="0"/>
        <a:ea typeface="+mn-ea"/>
        <a:cs typeface="+mn-cs"/>
      </a:defRPr>
    </a:lvl5pPr>
    <a:lvl6pPr marL="2315929" algn="l" defTabSz="926372" rtl="0" eaLnBrk="1" latinLnBrk="0" hangingPunct="1">
      <a:defRPr sz="1216" kern="1200">
        <a:solidFill>
          <a:schemeClr val="tx1"/>
        </a:solidFill>
        <a:latin typeface="+mn-lt"/>
        <a:ea typeface="+mn-ea"/>
        <a:cs typeface="+mn-cs"/>
      </a:defRPr>
    </a:lvl6pPr>
    <a:lvl7pPr marL="2779113" algn="l" defTabSz="926372" rtl="0" eaLnBrk="1" latinLnBrk="0" hangingPunct="1">
      <a:defRPr sz="1216" kern="1200">
        <a:solidFill>
          <a:schemeClr val="tx1"/>
        </a:solidFill>
        <a:latin typeface="+mn-lt"/>
        <a:ea typeface="+mn-ea"/>
        <a:cs typeface="+mn-cs"/>
      </a:defRPr>
    </a:lvl7pPr>
    <a:lvl8pPr marL="3242299" algn="l" defTabSz="926372" rtl="0" eaLnBrk="1" latinLnBrk="0" hangingPunct="1">
      <a:defRPr sz="1216" kern="1200">
        <a:solidFill>
          <a:schemeClr val="tx1"/>
        </a:solidFill>
        <a:latin typeface="+mn-lt"/>
        <a:ea typeface="+mn-ea"/>
        <a:cs typeface="+mn-cs"/>
      </a:defRPr>
    </a:lvl8pPr>
    <a:lvl9pPr marL="3705486" algn="l" defTabSz="926372" rtl="0" eaLnBrk="1" latinLnBrk="0" hangingPunct="1">
      <a:defRPr sz="121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16" b="0" i="0" u="none" strike="noStrike" kern="1200" dirty="0">
                <a:solidFill>
                  <a:schemeClr val="tx1"/>
                </a:solidFill>
                <a:effectLst/>
                <a:latin typeface="CiscoSansTT" panose="020B0503020201020303" pitchFamily="34" charset="0"/>
                <a:ea typeface="+mn-ea"/>
                <a:cs typeface="+mn-cs"/>
              </a:rPr>
              <a:t>11:02 Why APIs? (2 slides)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1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rooms</a:t>
            </a:r>
          </a:p>
          <a:p>
            <a:r>
              <a:rPr lang="en-US" dirty="0"/>
              <a:t>Create </a:t>
            </a:r>
            <a:r>
              <a:rPr lang="en-US" dirty="0" err="1"/>
              <a:t>webhook</a:t>
            </a:r>
            <a:endParaRPr lang="en-US" dirty="0"/>
          </a:p>
          <a:p>
            <a:r>
              <a:rPr lang="en-US" dirty="0"/>
              <a:t>Environments</a:t>
            </a:r>
          </a:p>
          <a:p>
            <a:r>
              <a:rPr lang="en-US" dirty="0"/>
              <a:t>Header</a:t>
            </a:r>
            <a:r>
              <a:rPr lang="en-US" baseline="0" dirty="0"/>
              <a:t> presets</a:t>
            </a:r>
          </a:p>
          <a:p>
            <a:r>
              <a:rPr lang="en-US" baseline="0" dirty="0"/>
              <a:t>Code creation -&gt; Python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t>Cisco Live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1E4E25-EAC5-4F99-B49D-3B60AEDAEBDB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01.10.25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DFA4A4-C10A-49FC-AF1A-861163FEA0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774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16" b="0" i="0" u="none" strike="noStrike" kern="1200" dirty="0">
                <a:solidFill>
                  <a:schemeClr val="tx1"/>
                </a:solidFill>
                <a:effectLst/>
                <a:latin typeface="CiscoSansTT" panose="020B0503020201020303" pitchFamily="34" charset="0"/>
                <a:ea typeface="+mn-ea"/>
                <a:cs typeface="+mn-cs"/>
              </a:rPr>
              <a:t>11:26 Consuming APIs (8 slides)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8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947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06331D-EFA3-0C49-86FC-9D59F4A6C2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" panose="020B0503020201020303" pitchFamily="34" charset="0"/>
                <a:ea typeface="+mn-ea"/>
                <a:cs typeface="+mn-cs"/>
              </a:rPr>
              <a:pPr marL="0" marR="0" lvl="0" indent="0" algn="r" defTabSz="6947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823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16" b="0" i="0" u="none" strike="noStrike" kern="1200" dirty="0">
                <a:solidFill>
                  <a:schemeClr val="tx1"/>
                </a:solidFill>
                <a:effectLst/>
                <a:latin typeface="CiscoSansTT" panose="020B0503020201020303" pitchFamily="34" charset="0"/>
                <a:ea typeface="+mn-ea"/>
                <a:cs typeface="+mn-cs"/>
              </a:rPr>
              <a:t>11:43 Tokens (17 slides)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71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</a:t>
            </a:r>
            <a:r>
              <a:rPr lang="en-US" baseline="0"/>
              <a:t> &amp; detailed explanation of oAuth: </a:t>
            </a:r>
            <a:r>
              <a:rPr lang="en-US"/>
              <a:t>	https://stormpath.com/blog/what-the-heck-is-oauth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Your Spark password is NOT stored on the 3</a:t>
            </a:r>
            <a:r>
              <a:rPr lang="en-US" baseline="30000"/>
              <a:t>rd</a:t>
            </a:r>
            <a:r>
              <a:rPr lang="en-US"/>
              <a:t> party service, instead</a:t>
            </a:r>
            <a:r>
              <a:rPr lang="en-US" baseline="0"/>
              <a:t> you create an agreement for the 3rd party service to do xyz on your behalf.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1100">
                <a:solidFill>
                  <a:schemeClr val="bg2"/>
                </a:solidFill>
              </a:rPr>
              <a:t>duittenb@cisco.com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1100">
                <a:solidFill>
                  <a:schemeClr val="bg2"/>
                </a:solidFill>
              </a:rPr>
              <a:t>duittenb@cisco.com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37B09-888A-5F4E-A255-D6CC19F181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453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643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597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3C884-5CA2-25F5-D72E-281F67BA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EC90C-C921-266E-AE53-5A1A62029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39F065-6283-8B00-7E87-77A51CF96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F5E6F-E419-7B89-015D-E4F1D2216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032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C1A7-0931-8D80-BBDA-40B69967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3D024-F9F3-890E-BE1D-1613EA16B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03B8E-AFA4-9B37-856B-2C8229F87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20C44-4C22-BE21-E3CA-9A1130C246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285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16" b="0" i="0" u="none" strike="noStrike" kern="1200" dirty="0">
                <a:solidFill>
                  <a:schemeClr val="tx1"/>
                </a:solidFill>
                <a:effectLst/>
                <a:latin typeface="CiscoSansTT" panose="020B0503020201020303" pitchFamily="34" charset="0"/>
                <a:ea typeface="+mn-ea"/>
                <a:cs typeface="+mn-cs"/>
              </a:rPr>
              <a:t>12:17 Use Cases / Examples (12 slides)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3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16" b="0" i="0" u="none" strike="noStrike" kern="1200" dirty="0">
                <a:solidFill>
                  <a:schemeClr val="tx1"/>
                </a:solidFill>
                <a:effectLst/>
                <a:latin typeface="CiscoSansTT" panose="020B0503020201020303" pitchFamily="34" charset="0"/>
                <a:ea typeface="+mn-ea"/>
                <a:cs typeface="+mn-cs"/>
              </a:rPr>
              <a:t>11:06 Coverage / Capabilities (3 slides)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08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31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16" b="0" i="0" u="none" strike="noStrike" kern="1200" dirty="0">
                <a:solidFill>
                  <a:schemeClr val="tx1"/>
                </a:solidFill>
                <a:effectLst/>
                <a:latin typeface="CiscoSansTT" panose="020B0503020201020303" pitchFamily="34" charset="0"/>
                <a:ea typeface="+mn-ea"/>
                <a:cs typeface="+mn-cs"/>
              </a:rPr>
              <a:t>12:41 Demo Web App (2 slides)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15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7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6947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" panose="020B0503020201020303" pitchFamily="34" charset="0"/>
                <a:ea typeface="+mn-ea"/>
                <a:cs typeface="+mn-cs"/>
              </a:rPr>
              <a:t>Cisco Live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6947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8072C0-3899-40D2-9C9E-7F4AA77D792D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" panose="020B0503020201020303" pitchFamily="34" charset="0"/>
                <a:ea typeface="+mn-ea"/>
                <a:cs typeface="+mn-cs"/>
              </a:rPr>
              <a:pPr marL="0" marR="0" lvl="0" indent="0" algn="r" defTabSz="6947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01.10.25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947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DFA4A4-C10A-49FC-AF1A-861163FEA0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" panose="020B0503020201020303" pitchFamily="34" charset="0"/>
                <a:ea typeface="+mn-ea"/>
                <a:cs typeface="+mn-cs"/>
              </a:rPr>
              <a:pPr marL="0" marR="0" lvl="0" indent="0" algn="r" defTabSz="6947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79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[Hannes]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Overview of Webex API capabilities (what can be done generally, endpoints) – [5 mins]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034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94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06331D-EFA3-0C49-86FC-9D59F4A6C2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" panose="020B0503020201020303" pitchFamily="34" charset="0"/>
                <a:ea typeface="+mn-ea"/>
                <a:cs typeface="+mn-cs"/>
              </a:rPr>
              <a:pPr marL="0" marR="0" lvl="0" indent="0" algn="r" defTabSz="694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770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43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9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16" b="0" i="0" u="none" strike="noStrike" kern="1200" dirty="0">
                <a:solidFill>
                  <a:schemeClr val="tx1"/>
                </a:solidFill>
                <a:effectLst/>
                <a:latin typeface="CiscoSansTT" panose="020B0503020201020303" pitchFamily="34" charset="0"/>
                <a:ea typeface="+mn-ea"/>
                <a:cs typeface="+mn-cs"/>
              </a:rPr>
              <a:t>11:12 Getting Started (3 slides)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85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16" b="0" i="0" u="none" strike="noStrike" kern="1200" dirty="0">
                <a:solidFill>
                  <a:schemeClr val="tx1"/>
                </a:solidFill>
                <a:effectLst/>
                <a:latin typeface="CiscoSansTT" panose="020B0503020201020303" pitchFamily="34" charset="0"/>
                <a:ea typeface="+mn-ea"/>
                <a:cs typeface="+mn-cs"/>
              </a:rPr>
              <a:t>11:18 Tools (4 slides)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6331D-EFA3-0C49-86FC-9D59F4A6C2F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2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AE77518-5FA0-4944-B48B-3B844A6193E2}"/>
              </a:ext>
            </a:extLst>
          </p:cNvPr>
          <p:cNvSpPr txBox="1"/>
          <p:nvPr userDrawn="1"/>
        </p:nvSpPr>
        <p:spPr>
          <a:xfrm>
            <a:off x="571500" y="6432526"/>
            <a:ext cx="53721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58F2A90-2C6F-4F31-A4C7-F5BDCA4A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4869789"/>
            <a:ext cx="72771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spc="0" baseline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C83E7DA-28D5-454A-A1ED-E89721D3DB0A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71500" y="5248892"/>
            <a:ext cx="72771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spc="0" baseline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9500EA18-5957-4FDC-9E56-879A0FF79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790701"/>
            <a:ext cx="7277100" cy="14859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sz="5400" spc="-133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747274-5817-4CB6-819F-BD17E78F789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71500" y="3431817"/>
            <a:ext cx="727709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 spc="0" baseline="0">
                <a:solidFill>
                  <a:schemeClr val="tx1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15CD4A2-9315-2E5C-43C6-4AFBA033A2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9410" y="6170081"/>
            <a:ext cx="1292568" cy="3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44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C7D94ED-0F39-4B30-8B40-B8D535783A5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044A8-C875-45AE-B255-FBB705C192D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7777"/>
          </a:xfrm>
        </p:spPr>
        <p:txBody>
          <a:bodyPr>
            <a:sp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228600" indent="0">
              <a:buNone/>
              <a:defRPr/>
            </a:lvl3pPr>
            <a:lvl4pPr marL="406400" indent="0">
              <a:buNone/>
              <a:defRPr/>
            </a:lvl4pPr>
            <a:lvl5pPr marL="571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D91A235-16B2-4D2E-8529-1372DD15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DD90E4-A6B8-4174-BC58-1FA12995F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 marL="174625" indent="-174625">
              <a:defRPr sz="1400"/>
            </a:lvl2pPr>
            <a:lvl3pPr marL="346075" indent="-171450"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E0C343C-8C0C-4732-83DA-DFD21B256E7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846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92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195570-1534-4F74-B303-B06313C227F6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C8EDC28-B88F-4E97-807E-4667BBE90DF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48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228600" indent="0">
              <a:buNone/>
              <a:defRPr/>
            </a:lvl3pPr>
            <a:lvl4pPr marL="406400" indent="0">
              <a:buNone/>
              <a:defRPr/>
            </a:lvl4pPr>
            <a:lvl5pPr marL="571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90E622C-BD58-4FCC-9ED8-29DC053F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1BF3AD7-6CEB-4160-941F-78B24FA2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FontTx/>
              <a:buNone/>
              <a:defRPr sz="1600"/>
            </a:lvl1pPr>
            <a:lvl2pPr marL="0" indent="0">
              <a:buFontTx/>
              <a:buNone/>
              <a:defRPr sz="1400"/>
            </a:lvl2pPr>
            <a:lvl3pPr marL="228600" indent="0">
              <a:buFontTx/>
              <a:buNone/>
              <a:defRPr sz="1200"/>
            </a:lvl3pPr>
            <a:lvl4pPr marL="406400" indent="0">
              <a:buFontTx/>
              <a:buNone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433A8E6-7DF8-48D1-A89B-FB2F4E218011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81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DAB2D8-1539-4822-9614-2E04B2120F55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11488C6-0956-41A8-8DD9-9AE162DD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D3BCA6-6F35-4C86-AF32-232206627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905000"/>
            <a:ext cx="5372100" cy="430530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905EBCB-C5FA-4C42-8B11-D631C831C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563" y="1905000"/>
            <a:ext cx="5372100" cy="430530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512763" indent="-169863"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  <a:lvl5pPr marL="746125" indent="-174625">
              <a:defRPr lang="en-US" sz="600" b="0" i="0" kern="1200" spc="0" baseline="0" dirty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1D6121-211E-4CAD-BA67-42395632DC13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90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, Title &amp;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C254480-49EA-44F8-91E6-0FCF9F498DC6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4F0C851-2273-49FA-AF49-08B0CAFE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CA8F0-3D92-4809-B446-0BC0D0F17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663" y="1905000"/>
            <a:ext cx="5372100" cy="30777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>
                <a:latin typeface="+mj-lt"/>
                <a:cs typeface="CiscoSansTT" panose="020B0503020201020303" pitchFamily="34" charset="0"/>
              </a:defRPr>
            </a:lvl1pPr>
          </a:lstStyle>
          <a:p>
            <a:pPr lvl="0"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7084EDD-5E93-4468-948A-D28E3D72CCC7}"/>
              </a:ext>
            </a:extLst>
          </p:cNvPr>
          <p:cNvSpPr>
            <a:spLocks noGrp="1"/>
          </p:cNvSpPr>
          <p:nvPr>
            <p:ph type="body" idx="57"/>
          </p:nvPr>
        </p:nvSpPr>
        <p:spPr>
          <a:xfrm>
            <a:off x="6249563" y="1905000"/>
            <a:ext cx="5372100" cy="307777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dirty="0">
                <a:latin typeface="+mj-lt"/>
                <a:cs typeface="CiscoSansTT" panose="020B0503020201020303" pitchFamily="34" charset="0"/>
              </a:defRPr>
            </a:lvl1pPr>
          </a:lstStyle>
          <a:p>
            <a:pPr lvl="0"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40ADBA-F001-4B01-B016-F6984F54EB7A}"/>
              </a:ext>
            </a:extLst>
          </p:cNvPr>
          <p:cNvSpPr>
            <a:spLocks noGrp="1"/>
          </p:cNvSpPr>
          <p:nvPr>
            <p:ph sz="half" idx="58"/>
          </p:nvPr>
        </p:nvSpPr>
        <p:spPr>
          <a:xfrm>
            <a:off x="571500" y="2369053"/>
            <a:ext cx="5372100" cy="3841249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9422B5-639D-4958-A2E4-5B4C7C197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563" y="2369052"/>
            <a:ext cx="5372100" cy="3841249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 marL="746125" indent="-174625">
              <a:defRPr lang="en-US" sz="600" b="0" i="0" kern="1200" spc="0" baseline="0" dirty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34F1084-385D-4593-9441-3A722DE02CA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50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80" userDrawn="1">
          <p15:clr>
            <a:srgbClr val="5ACBF0"/>
          </p15:clr>
        </p15:guide>
        <p15:guide id="2" orient="horz" pos="1776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CEFB623-3BE4-41A5-AD7A-7D81E50E12F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49FE0DD-919A-4FBA-9396-72A8731B3C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5334000"/>
            <a:ext cx="5372099" cy="8763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025BC8E-7C66-4284-8C4E-1DA8051914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0" y="5334000"/>
            <a:ext cx="5372099" cy="8763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77F9684A-159D-4F13-A622-473F357C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249C1D3-7DA4-412B-BE36-7A8C84D6D27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1500" y="1905000"/>
            <a:ext cx="5372100" cy="3271156"/>
          </a:xfr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2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7DDCD054-0FA0-4B5A-AFD9-6A4B3D1EA53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8400" y="1905000"/>
            <a:ext cx="5372100" cy="3271156"/>
          </a:xfr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2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24254F2-3DDB-497C-BB4C-257F5F4C72C4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89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4" userDrawn="1">
          <p15:clr>
            <a:srgbClr val="FBAE40"/>
          </p15:clr>
        </p15:guide>
        <p15:guide id="2" orient="horz" pos="3048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C1C862-6F14-47C3-885D-12D6E1A99AA2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4B9F66-A208-4556-8CC5-3834D90EC9B0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7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EF7496-FB76-482F-B4DC-5B78B30B1B0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73476B1-5604-4136-9D0F-58F8AF89B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5FF10B2-8F15-498C-B412-BA9029101FC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905000"/>
            <a:ext cx="12192000" cy="43053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algn="ctr"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2F90AE-FE0B-4B51-8976-ACBECB7F897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83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54F9D6-4889-4D51-9ADF-D453DFF1E8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7E8BB-EA2F-C8D6-3C7E-56D824B03038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1070FD9-17D8-BE1C-FCE8-56D3B74BD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7128B33-BA9A-7E1B-CA3E-1A096CDFA44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975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734A84-A20E-4265-848D-432FAF49C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36BEA-8B84-4433-AC6E-DE816054A44B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75693B8-B116-4721-8DC5-83BD3F039DA2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DBB944D-7E83-4E4B-A6FC-7ABAE00AE4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7C2FE1F-73E1-4254-A5D5-B33CC3E487EF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594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E6003-571D-4817-A40A-6421214126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56D67-C67F-41CF-BA17-0B2BFD535E25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EBEC14B-8CF8-4461-A874-5771189A00D2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8D6262-CE72-4AA0-A088-CB1091B8C8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CAFE03-72FA-4855-A9E2-9FFB2C275C88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99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&amp; Half Title Slide Ligh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283A61-AD01-4A97-AE38-5AFEA6A6D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4869789"/>
            <a:ext cx="5372100" cy="24622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spc="0" baseline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67138-21CA-4A02-9320-0FBAA2A1C958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71500" y="5248892"/>
            <a:ext cx="53721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spc="0" baseline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404DB079-56B9-4942-85BE-AF3DA16F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790701"/>
            <a:ext cx="5372100" cy="14859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sz="5400" spc="-133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684A56-8124-4BB9-8CA6-D228DD4BA23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71500" y="3431817"/>
            <a:ext cx="537209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 spc="0" baseline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E77518-5FA0-4944-B48B-3B844A6193E2}"/>
              </a:ext>
            </a:extLst>
          </p:cNvPr>
          <p:cNvSpPr txBox="1"/>
          <p:nvPr userDrawn="1"/>
        </p:nvSpPr>
        <p:spPr>
          <a:xfrm>
            <a:off x="571500" y="6432526"/>
            <a:ext cx="53721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A75F9-B823-4C33-BC6A-70650FACD3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  <a:noFill/>
        </p:spPr>
        <p:txBody>
          <a:bodyPr anchor="ctr" anchorCtr="0"/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51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F81008-3517-4602-906D-87DE9748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0703F-CBA9-4296-B386-BA35019F8F44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C556FB1-871D-4D6C-B961-1FA9EDBE5450}"/>
              </a:ext>
            </a:extLst>
          </p:cNvPr>
          <p:cNvSpPr/>
          <p:nvPr userDrawn="1"/>
        </p:nvSpPr>
        <p:spPr>
          <a:xfrm>
            <a:off x="512315" y="6364637"/>
            <a:ext cx="503671" cy="221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D50B648-C55A-4CFC-8268-9940F5681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5" y="6364637"/>
            <a:ext cx="503671" cy="22112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539151-22C3-4C50-88CB-2FA03E6965EF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514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F81008-3517-4602-906D-87DE9748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0703F-CBA9-4296-B386-BA35019F8F44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EE8F-1900-4C5E-A4C1-BB6BE90235E1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4D2B32-B22B-C51C-CB0A-8792A32814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85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F81008-3517-4602-906D-87DE9748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435770"/>
            <a:ext cx="7277099" cy="3986463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0703F-CBA9-4296-B386-BA35019F8F44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EE8F-1900-4C5E-A4C1-BB6BE90235E1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15F6872-B5FB-336B-B952-C2245573F7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26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F48862-22C1-482F-B821-3D8CC682DAB1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B2B760D-BB09-4F35-9D29-A0AE4C43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73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365DA7-119E-46B2-8D0F-80032AD1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514350" indent="-171450">
              <a:buFont typeface="Arial" panose="020B0604020202020204" pitchFamily="34" charset="0"/>
              <a:buChar char="•"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3A1605-48E9-4280-86D4-A601363B829D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87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C8124-BA09-4AFB-BB26-FEFD291E1A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A044ABA-5BA7-4A13-B44D-C1A973BD6CB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553200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chart or graphic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FAD3FE4-7455-4C18-A1E6-0272732E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73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72D9D0-3EB8-4CDC-AC23-05F3826B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 marL="514350" indent="-171450">
              <a:buFont typeface="Arial" panose="020B0604020202020204" pitchFamily="34" charset="0"/>
              <a:buChar char="•"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18AC6EB-F7E9-4F31-9FC7-DDCAF9B321C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6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 userDrawn="1">
          <p15:clr>
            <a:srgbClr val="A4A3A4"/>
          </p15:clr>
        </p15:guide>
        <p15:guide id="4" pos="4128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wo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F2E81-694A-4A5A-BEDE-DF13285D820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48A9796-D009-4A3C-A955-24D4992476C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553200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chart or graphic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F1B1A07B-09D9-4473-9F1D-9FD2EA8D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73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6CC3591-CF0F-41F7-95C0-DE890558FE7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714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6684825-6E95-40D9-BC21-DC3CC081DF0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1882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BF2AFA1-4D20-48BD-A31D-54409514A9A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9" y="1905000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B039615-EC4E-49C7-8849-CC29E4619C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3188208" y="1905000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EDAD6E0-998F-4580-85DA-649141AA93CE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3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552" userDrawn="1">
          <p15:clr>
            <a:srgbClr val="A4A3A4"/>
          </p15:clr>
        </p15:guide>
        <p15:guide id="3" pos="4128" userDrawn="1">
          <p15:clr>
            <a:srgbClr val="A4A3A4"/>
          </p15:clr>
        </p15:guide>
        <p15:guide id="4" orient="horz" pos="1752" userDrawn="1">
          <p15:clr>
            <a:srgbClr val="A4A3A4"/>
          </p15:clr>
        </p15:guide>
        <p15:guide id="5" orient="horz" pos="1848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EA74C3-1DD6-406B-A026-0AB031E9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66C109E-A15A-42C8-8FD9-B18790F8E31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55DD344-73B4-4AAE-A8BB-D78B1467E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79777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2F466110-A6AD-4F09-AE96-ED8C7046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F4D0C9C-FF23-4183-B7FE-047E784EBED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73DCB3-D464-477A-AFB7-E5DB4782393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9" y="1905000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44437B2-C84A-4290-87CF-3C294D683EB3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3188208" y="1905000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8DA6B36-39BB-42AB-AF39-110AD191659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714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A389211-1044-4D2E-8FC0-EFC9D6A333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1882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47292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2" userDrawn="1">
          <p15:clr>
            <a:srgbClr val="A4A3A4"/>
          </p15:clr>
        </p15:guide>
        <p15:guide id="2" pos="4152" userDrawn="1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13D29C-0961-4A3D-8A56-1E1B5BC7445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2E2E7A4-B51D-4260-B7D9-B06CC9D2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8EFDF0-8CD9-4F41-BD31-1CF3FE563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C4FA5AB-5C2C-4552-841B-29C0D1BBAACC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842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C8124-BA09-4AFB-BB26-FEFD291E1A7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82BCFB0-2C06-4262-9388-B4438F4E96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68778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chart or graphic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FAA7DAA-23C8-42C0-9776-EFCD7C85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9F27693-9827-4C6E-8637-A0DC1363F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F5D6FB0-E667-4689-8A2C-1685A65193BC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19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4E9B4B-7E89-769D-C42B-B4A5702185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0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wo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C8124-BA09-4AFB-BB26-FEFD291E1A7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2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75B90E8-1F8F-44AA-A7C0-383245B1019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68778" y="609601"/>
            <a:ext cx="5067300" cy="5600700"/>
          </a:xfrm>
        </p:spPr>
        <p:txBody>
          <a:bodyPr lIns="182880" tIns="182880" rIns="182880" bIns="182880"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chart or graphic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3830A3E-3098-48F6-AD39-07C81A83B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834714-EEE7-480D-855C-3EB6BA0D4815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553199" y="1910149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63B856B-02E5-48E2-A401-D340E55E1930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171232" y="1910149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7F9A93F-BC34-4C4D-8A0B-E818470BA3D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5531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A6F1719-09C6-435A-8D34-1A85D7C9D2B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1699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0CD90D5E-4A03-45A4-8105-645A9E3B927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02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52">
          <p15:clr>
            <a:srgbClr val="A4A3A4"/>
          </p15:clr>
        </p15:guide>
        <p15:guide id="4" pos="4128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60A532-8EEA-467C-8E7E-39CF1DB485A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6D3B650-5EC2-4F87-A7DF-85C75476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2B851E8-83DA-4005-AE6D-5C9AC97DE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905000"/>
            <a:ext cx="50673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 marL="346075" indent="-171450">
              <a:buFont typeface="Arial" panose="020B0604020202020204" pitchFamily="34" charset="0"/>
              <a:buChar char="•"/>
              <a:defRPr sz="1200"/>
            </a:lvl3pPr>
            <a:lvl4pPr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7E5EB7-CCD5-4453-83DD-05B72FDDF94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16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128">
          <p15:clr>
            <a:srgbClr val="A4A3A4"/>
          </p15:clr>
        </p15:guide>
        <p15:guide id="4" pos="3552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60A532-8EEA-467C-8E7E-39CF1DB485A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4C626F-9DC5-4A35-B26B-5ACA13A9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609600"/>
            <a:ext cx="5068698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A717A76-8B24-4D31-A222-A266FEF5E03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553199" y="1910149"/>
            <a:ext cx="2448577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A1DFBF3-9E5B-44ED-8BA3-3040BFBFC9B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171232" y="1910149"/>
            <a:ext cx="2450592" cy="723900"/>
          </a:xfrm>
        </p:spPr>
        <p:txBody>
          <a:bodyPr wrap="square" anchor="t" anchorCtr="0">
            <a:noAutofit/>
          </a:bodyPr>
          <a:lstStyle>
            <a:lvl1pPr>
              <a:defRPr lang="en-US" sz="20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E5EBBE2-AAE8-4086-B0ED-18A408EE855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553199" y="2789966"/>
            <a:ext cx="2448576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sz="1000"/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09B40CB-C5B8-472C-8EE3-3024C940150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169908" y="2789966"/>
            <a:ext cx="2450592" cy="34203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DEEC3AF-114E-4F55-A2EA-ACEF55725CF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02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128">
          <p15:clr>
            <a:srgbClr val="A4A3A4"/>
          </p15:clr>
        </p15:guide>
        <p15:guide id="4" pos="3552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1D46A44-801A-40B4-8117-1D09F7B03348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91CCAD2A-7EEF-4BA9-BD53-9807B629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3AEF9FF-4E54-448F-A308-9E9BF056D481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71500" y="2787408"/>
            <a:ext cx="3465576" cy="342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4350" indent="-1714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96107BA-00D9-4F22-82C9-AECBBA14D3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1500" y="1907558"/>
            <a:ext cx="3465576" cy="7290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Click to edit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96A99E2A-F1A5-4A80-8796-C89A7E4AB86C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4381499" y="2787408"/>
            <a:ext cx="3467099" cy="342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342900" indent="0">
              <a:buNone/>
              <a:defRPr lang="en-US" sz="1000" b="0" i="0" kern="0" spc="0" baseline="0" dirty="0" smtClean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5F5CA7A-336F-4464-96D8-521EEDC25EBB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4381500" y="1907558"/>
            <a:ext cx="3467099" cy="7290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Click to edit text styles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B37B9489-DD43-4CD9-A08C-2833B85DC43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53400" y="2787408"/>
            <a:ext cx="3467100" cy="34203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46075" indent="-1714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12763" indent="-169863">
              <a:defRPr lang="en-US" sz="1000" b="0" i="0" kern="0" spc="0" baseline="0" dirty="0" smtClean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0C15255-4833-4227-94FE-3E5AAE4A68D0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8153400" y="1904999"/>
            <a:ext cx="3467100" cy="7290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0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Click to edit text styles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27B54BCE-86B8-4BAD-8D6D-0ACB37CBF1D4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85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72" userDrawn="1">
          <p15:clr>
            <a:srgbClr val="A4A3A4"/>
          </p15:clr>
        </p15:guide>
        <p15:guide id="3" orient="horz" pos="1776" userDrawn="1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42E7DBE-A450-4BC3-A3EC-3A1EE7839F65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63BDAE0-92FF-49AE-931E-A631BB5A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C68EA2C-01CD-4913-8251-6B01FEF81A68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77124" y="4041159"/>
            <a:ext cx="3465576" cy="2169141"/>
          </a:xfrm>
        </p:spPr>
        <p:txBody>
          <a:bodyPr/>
          <a:lstStyle>
            <a:lvl3pPr marL="346075" indent="-1714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C7E4FB2-F0E0-4D73-9C34-F9F901FCF329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4381499" y="4041159"/>
            <a:ext cx="3467099" cy="2169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B337419-B01C-4DAE-AF28-451EA8516592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53400" y="4038600"/>
            <a:ext cx="3467100" cy="2169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C743198-FA66-41CF-B9F1-C50E154B1F3E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577124" y="3429000"/>
            <a:ext cx="3465576" cy="5577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Click to edit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3FC789-28B5-4F7F-AF6E-91B3175D57F4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4381500" y="3429000"/>
            <a:ext cx="3467099" cy="5577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Click to edit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0B2A796-2366-4782-A2C5-429EF34FBBD0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8153400" y="3426441"/>
            <a:ext cx="3467100" cy="5577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Click to edit text styles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A93F6BB6-2D67-4535-807A-65C38CC838D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6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448" userDrawn="1">
          <p15:clr>
            <a:srgbClr val="A4A3A4"/>
          </p15:clr>
        </p15:guide>
        <p15:guide id="10" orient="horz" pos="2544" userDrawn="1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D3B3576-E092-44AC-9525-9DA3161E6EEC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F2C48EC-CB53-4EF6-AFD4-E54B92A4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85E8E35-88F0-45EF-9ABE-012F234405C3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77124" y="4041159"/>
            <a:ext cx="2514600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342900" indent="0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E303FBF-EF1A-497A-BA9B-79A2228D2B45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429001" y="4041159"/>
            <a:ext cx="2510730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6730014-2B59-4CCB-B8B8-FA430D5B697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244532" y="4041159"/>
            <a:ext cx="2518468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F4F33A4B-A858-43E1-BAD6-F73ED28E700D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9088316" y="4041159"/>
            <a:ext cx="2518468" cy="21691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marL="512763" marR="0" lvl="3" indent="-169863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1335350-E1A0-4771-8F16-16E60057931E}"/>
              </a:ext>
            </a:extLst>
          </p:cNvPr>
          <p:cNvSpPr>
            <a:spLocks noGrp="1"/>
          </p:cNvSpPr>
          <p:nvPr>
            <p:ph type="body" sz="half" idx="77" hasCustomPrompt="1"/>
          </p:nvPr>
        </p:nvSpPr>
        <p:spPr>
          <a:xfrm>
            <a:off x="577124" y="3429000"/>
            <a:ext cx="25146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Edit text styles</a:t>
            </a:r>
          </a:p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7B63A1C-E6D0-4104-84EB-F0D50D178CA3}"/>
              </a:ext>
            </a:extLst>
          </p:cNvPr>
          <p:cNvSpPr>
            <a:spLocks noGrp="1"/>
          </p:cNvSpPr>
          <p:nvPr>
            <p:ph type="body" sz="half" idx="78" hasCustomPrompt="1"/>
          </p:nvPr>
        </p:nvSpPr>
        <p:spPr>
          <a:xfrm>
            <a:off x="3429001" y="3429000"/>
            <a:ext cx="2514599" cy="556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Edit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57C89B0-D8F1-4FCB-A24D-1A8E07C5418F}"/>
              </a:ext>
            </a:extLst>
          </p:cNvPr>
          <p:cNvSpPr>
            <a:spLocks noGrp="1"/>
          </p:cNvSpPr>
          <p:nvPr>
            <p:ph type="body" sz="half" idx="79" hasCustomPrompt="1"/>
          </p:nvPr>
        </p:nvSpPr>
        <p:spPr>
          <a:xfrm>
            <a:off x="6244532" y="3426441"/>
            <a:ext cx="2511833" cy="556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Edit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21BAB40-4E72-46BF-997D-5BB0DBDC1613}"/>
              </a:ext>
            </a:extLst>
          </p:cNvPr>
          <p:cNvSpPr>
            <a:spLocks noGrp="1"/>
          </p:cNvSpPr>
          <p:nvPr>
            <p:ph type="body" sz="half" idx="80" hasCustomPrompt="1"/>
          </p:nvPr>
        </p:nvSpPr>
        <p:spPr>
          <a:xfrm>
            <a:off x="9088316" y="3426441"/>
            <a:ext cx="2511833" cy="556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18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Edit text styles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E6BF6303-E098-4CBE-9F90-71CF62910FE4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89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720B04C-74BB-4534-957E-D616BF3968A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29000" y="0"/>
            <a:ext cx="8762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04549E-8863-48CB-9C70-D7E0A597A2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971800"/>
            <a:ext cx="2552700" cy="3238500"/>
          </a:xfrm>
        </p:spPr>
        <p:txBody>
          <a:bodyPr/>
          <a:lstStyle>
            <a:lvl3pPr marL="346075" indent="-17145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00EC806-95B3-4F5D-8400-B2513AD64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2552700" cy="205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40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72" userDrawn="1">
          <p15:clr>
            <a:srgbClr val="A4A3A4"/>
          </p15:clr>
        </p15:guide>
        <p15:guide id="3" orient="horz" pos="1680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36A642-95C4-40BE-AE95-D81502EF3AE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7B433CD-E1C3-42E7-8B3E-2E01EFCCDC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76700" y="609600"/>
            <a:ext cx="7543800" cy="56007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EB24B0E-9622-403A-BCEE-A0D7E04FC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609600"/>
            <a:ext cx="2857500" cy="205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8365BD2-90FE-4291-A6CC-C58001902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971800"/>
            <a:ext cx="2857500" cy="323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6E0A61B-2283-4421-B1B2-A3E8BA249AA3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950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C6A9986F-B1CF-4537-A99D-F203F262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2552699" cy="205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597256-B391-43B7-A92A-44B4BF1F293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29000" y="0"/>
            <a:ext cx="8762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4D7394-C5FC-48AD-A6DB-0B08F60F0A90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9" y="4891977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C76F11-0663-4D22-8C9E-F85918B0036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71499" y="5486401"/>
            <a:ext cx="2552700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A30697F-3389-4B32-B679-13F9A55061A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71498" y="3631820"/>
            <a:ext cx="2552701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9FD68CA-DB6D-475E-84BB-456A95CE97C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71498" y="3037396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584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4AF2FD9C-4E4D-4518-9A5E-3AB58054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609600"/>
            <a:ext cx="5372099" cy="1295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F75DF98B-0BD6-44D2-9C84-C2BD899A987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5999" cy="6858000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0C73A2-940E-4C21-8E8F-840D2634A4D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71498" y="4891977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2B3544-4B1B-4543-BA5E-21D098C817A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71498" y="5486401"/>
            <a:ext cx="2552700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75E415D-B2EA-421C-ADC2-A8924A539CAC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71498" y="3631820"/>
            <a:ext cx="2552701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9D1A14-0830-429F-8026-3D152A3B0687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71498" y="3037396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3498AB-CBCD-4004-9BC2-A6D3E3CAB03B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390900" y="4891977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3320639-A213-46C7-A485-44B3FF9A83A8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390900" y="5486401"/>
            <a:ext cx="2552700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A1401D3-7FC9-4F7E-84F0-8C1CD810B9F8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3390899" y="3631820"/>
            <a:ext cx="2552701" cy="7239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3BC94CE-276E-4EEC-B62F-47B1C83D3AE3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390899" y="3037396"/>
            <a:ext cx="2552701" cy="492443"/>
          </a:xfrm>
        </p:spPr>
        <p:txBody>
          <a:bodyPr wrap="square" anchor="b" anchorCtr="0">
            <a:spAutoFit/>
          </a:bodyPr>
          <a:lstStyle>
            <a:lvl1pPr>
              <a:defRPr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2872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28">
          <p15:clr>
            <a:srgbClr val="A4A3A4"/>
          </p15:clr>
        </p15:guide>
        <p15:guide id="4" pos="3552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ive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E6D9EB8-CE1C-4E47-A0CE-E70016F1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3721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13C59-7880-41D1-9DE5-B53FA71B4F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400" y="609600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BD0D78-FA9C-47FE-A8C5-A942C1A9A1E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080810" y="609600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D1B0561-72B3-4A7C-9434-B0EDE523688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080810" y="1037804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FB88D30E-5998-42C2-BFDA-6C6AA1F33F7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48400" y="1647194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6D18BF23-F279-48A8-8AFF-AC70F73F0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080810" y="1647193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445664B-F9E1-4D1D-9F6E-DA27AF43C21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080810" y="2075397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1F0F46D-89DF-46CA-934B-C124727D937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48400" y="2684788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8BB0DD2A-742F-4019-B2A6-6AC6CF3BEEA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080810" y="2684787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4D48E93A-11A3-45A0-961F-26062021432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080810" y="3112991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365D378F-8BFE-41E2-A048-4F1E113B408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248400" y="3722381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4681FE84-1510-4206-91AF-B290EF3C0E1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080810" y="3722381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58EB90C9-03A7-449D-A8F3-B379B319950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080810" y="4150585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E3E332E3-41A2-4350-A7FE-20CB379706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48400" y="4759974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948A5A7B-49E0-4CF2-8080-E002145F2FF6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80810" y="4759974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B8F46644-76D3-4C51-9163-739A1F5F765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080810" y="5188178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1C11A-12D9-461B-A255-03DBC65A944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</p:spTree>
    <p:extLst>
      <p:ext uri="{BB962C8B-B14F-4D97-AF65-F5344CB8AC3E}">
        <p14:creationId xmlns:p14="http://schemas.microsoft.com/office/powerpoint/2010/main" val="12151031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7117EB1-347D-42E5-8273-C02EF79929C2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71498" y="3276600"/>
            <a:ext cx="3505201" cy="2933700"/>
          </a:xfrm>
        </p:spPr>
        <p:txBody>
          <a:bodyPr/>
          <a:lstStyle>
            <a:lvl1pPr>
              <a:spcAft>
                <a:spcPts val="300"/>
              </a:spcAft>
              <a:defRPr sz="1200"/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E1DC698-4F08-40A9-8E7D-20E5FF561A2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71498" y="2057400"/>
            <a:ext cx="3505201" cy="1066800"/>
          </a:xfrm>
        </p:spPr>
        <p:txBody>
          <a:bodyPr wrap="square" anchor="b" anchorCtr="0">
            <a:noAutofit/>
          </a:bodyPr>
          <a:lstStyle>
            <a:lvl1pPr>
              <a:defRPr lang="en-US" sz="2000" dirty="0" smtClean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0567A-A5F3-4C61-8B3C-08121E05DDC7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D3E41E21-7547-4B83-8F53-91A26F07F5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3505201" cy="1295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02945E2-E7CC-4544-80E4-3714C3081C0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1500" y="609600"/>
            <a:ext cx="3467100" cy="56007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photo here or click or tap </a:t>
            </a:r>
            <a:br>
              <a:rPr lang="en-US" dirty="0"/>
            </a:br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0F7EFBB-8C6D-4763-8719-9C5F87BB8C5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53400" y="609600"/>
            <a:ext cx="3467100" cy="56007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>
            <a:lvl1pPr marL="0" indent="0" algn="ctr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photo here or click or tap </a:t>
            </a:r>
            <a:br>
              <a:rPr lang="en-US" dirty="0"/>
            </a:br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3E9B1-D723-46C6-9F55-6044D24D80FF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3205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6EE0FED-0F8F-1D4B-BDC6-134B0FE8D3AF}"/>
              </a:ext>
            </a:extLst>
          </p:cNvPr>
          <p:cNvSpPr/>
          <p:nvPr userDrawn="1"/>
        </p:nvSpPr>
        <p:spPr>
          <a:xfrm>
            <a:off x="3428999" y="0"/>
            <a:ext cx="8763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6A3BED4-42B7-4726-B1ED-D14C9C6B7F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25527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056EB0E-2AFA-4C64-BD08-B739607319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2552701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C3E4A-2E11-4351-BA5D-70B8098483EE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937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488" userDrawn="1">
          <p15:clr>
            <a:srgbClr val="A4A3A4"/>
          </p15:clr>
        </p15:guide>
        <p15:guide id="3" orient="horz" pos="1584" userDrawn="1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97389CA-AA00-4146-B54D-B32C999B76FE}"/>
              </a:ext>
            </a:extLst>
          </p:cNvPr>
          <p:cNvSpPr/>
          <p:nvPr userDrawn="1"/>
        </p:nvSpPr>
        <p:spPr>
          <a:xfrm>
            <a:off x="4991100" y="0"/>
            <a:ext cx="72009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D21BE40-59C3-488A-8024-44C9A9BE37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38100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FA7C3AD-A7B5-4D92-B213-CEB1A8F0C0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3810001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09E57CD-75EC-472F-8761-231D4E597738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7690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F55B17-88C3-D348-889E-49139B7173C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27654F-94C8-4D7F-B5DB-56566EDDA21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47244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823D440-F4F9-42A3-AB15-F6CB370C5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4724400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F401F65-2758-4BBE-9169-CC4B13AA2C3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484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wo Data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652CDCF-A770-46B4-8121-F76B79BBD16B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8ACD1F1-CDD5-4200-BE9F-805F8AB31AAC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7848600" y="1905380"/>
            <a:ext cx="3771900" cy="1242697"/>
          </a:xfrm>
        </p:spPr>
        <p:txBody>
          <a:bodyPr/>
          <a:lstStyle>
            <a:lvl1pPr>
              <a:spcAft>
                <a:spcPts val="300"/>
              </a:spcAft>
              <a:defRPr sz="2400">
                <a:latin typeface="+mj-lt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B7AC193-6A86-49AC-BA75-0971D58881C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848600" y="1172402"/>
            <a:ext cx="3771900" cy="553998"/>
          </a:xfrm>
        </p:spPr>
        <p:txBody>
          <a:bodyPr wrap="square" anchor="t" anchorCtr="0">
            <a:spAutoFit/>
          </a:bodyPr>
          <a:lstStyle>
            <a:lvl1pPr>
              <a:defRPr sz="3600" spc="-15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XX%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783432-4164-4F20-B5BB-4E45A33A2067}"/>
              </a:ext>
            </a:extLst>
          </p:cNvPr>
          <p:cNvCxnSpPr>
            <a:cxnSpLocks/>
          </p:cNvCxnSpPr>
          <p:nvPr userDrawn="1"/>
        </p:nvCxnSpPr>
        <p:spPr>
          <a:xfrm>
            <a:off x="7847932" y="1066800"/>
            <a:ext cx="3780167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0628BE-17AC-4936-B47F-7F11FACBE28F}"/>
              </a:ext>
            </a:extLst>
          </p:cNvPr>
          <p:cNvCxnSpPr>
            <a:cxnSpLocks/>
          </p:cNvCxnSpPr>
          <p:nvPr userDrawn="1"/>
        </p:nvCxnSpPr>
        <p:spPr>
          <a:xfrm>
            <a:off x="7847932" y="3429000"/>
            <a:ext cx="3780167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65B2BA-5AD8-47A5-9E3E-59ACFC5AC28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53721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0BC8D861-85BA-4AF4-9453-7F8784AA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5372100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EBE679A9-7FA8-448D-A6B3-7C0B37A3AA96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7848600" y="4276402"/>
            <a:ext cx="3771900" cy="1242697"/>
          </a:xfrm>
        </p:spPr>
        <p:txBody>
          <a:bodyPr/>
          <a:lstStyle>
            <a:lvl1pPr>
              <a:spcAft>
                <a:spcPts val="300"/>
              </a:spcAft>
              <a:defRPr sz="2400">
                <a:latin typeface="+mj-lt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D8CCCAE-ACA7-49E9-84A7-B55D1B88F39B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7848600" y="3543424"/>
            <a:ext cx="3771900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-1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XX%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F39155E0-6B51-4AF9-AF9B-A0894A0D8A72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0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our Data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8239EE2-4739-4DF9-A78C-6994DD9D6E29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7D0E181-8A51-4B21-BE9B-A7021EAC90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67269" y="3539749"/>
            <a:ext cx="2551216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-1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XX%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1B9F0F74-83ED-4CCB-B686-73CC8B6F78FA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067184" y="4298127"/>
            <a:ext cx="2553316" cy="1395097"/>
          </a:xfrm>
        </p:spPr>
        <p:txBody>
          <a:bodyPr/>
          <a:lstStyle>
            <a:lvl1pPr>
              <a:spcAft>
                <a:spcPts val="300"/>
              </a:spcAft>
              <a:defRPr lang="en-US" sz="16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288E8D68-033C-49ED-AD15-D21896AD8A8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067800" y="1778380"/>
            <a:ext cx="2552700" cy="1395097"/>
          </a:xfrm>
        </p:spPr>
        <p:txBody>
          <a:bodyPr/>
          <a:lstStyle>
            <a:lvl1pPr>
              <a:spcAft>
                <a:spcPts val="300"/>
              </a:spcAft>
              <a:defRPr lang="en-US" sz="16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88B7DF3-A980-4FE8-B3AE-9B704A7AB71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067800" y="1020002"/>
            <a:ext cx="2552700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-1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XX%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6A6F2-A6E3-4A2B-8527-1E8292259D32}"/>
              </a:ext>
            </a:extLst>
          </p:cNvPr>
          <p:cNvCxnSpPr>
            <a:cxnSpLocks/>
          </p:cNvCxnSpPr>
          <p:nvPr userDrawn="1"/>
        </p:nvCxnSpPr>
        <p:spPr>
          <a:xfrm>
            <a:off x="9069804" y="914400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E63C15-A586-4326-B331-6C7C77C88E7A}"/>
              </a:ext>
            </a:extLst>
          </p:cNvPr>
          <p:cNvCxnSpPr>
            <a:cxnSpLocks/>
          </p:cNvCxnSpPr>
          <p:nvPr userDrawn="1"/>
        </p:nvCxnSpPr>
        <p:spPr>
          <a:xfrm>
            <a:off x="9069804" y="3428995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D76E28E-7F55-4843-AA48-A58C5B8F7E7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248485" y="3539749"/>
            <a:ext cx="2551216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-1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XX%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5F6E310-EABF-4380-8932-BF90EE70579D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6248400" y="4298127"/>
            <a:ext cx="2553316" cy="1395097"/>
          </a:xfrm>
        </p:spPr>
        <p:txBody>
          <a:bodyPr/>
          <a:lstStyle>
            <a:lvl1pPr>
              <a:spcAft>
                <a:spcPts val="300"/>
              </a:spcAft>
              <a:defRPr lang="en-US" sz="1600" b="0" i="0" kern="0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39E76726-F43D-4710-8058-FC315B0E0FCF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49016" y="1778385"/>
            <a:ext cx="2552700" cy="1395097"/>
          </a:xfrm>
        </p:spPr>
        <p:txBody>
          <a:bodyPr/>
          <a:lstStyle>
            <a:lvl1pPr>
              <a:spcAft>
                <a:spcPts val="3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 marL="173038" indent="-173038">
              <a:spcAft>
                <a:spcPts val="300"/>
              </a:spcAft>
              <a:defRPr sz="1100"/>
            </a:lvl2pPr>
            <a:lvl3pPr marL="346075" indent="-173038">
              <a:spcAft>
                <a:spcPts val="300"/>
              </a:spcAft>
              <a:defRPr sz="1050"/>
            </a:lvl3pPr>
            <a:lvl4pPr marL="457200" indent="-111125">
              <a:spcAft>
                <a:spcPts val="300"/>
              </a:spcAft>
              <a:defRPr sz="600"/>
            </a:lvl4pPr>
            <a:lvl5pPr marL="574675" indent="-117475">
              <a:spcAft>
                <a:spcPts val="300"/>
              </a:spcAft>
              <a:defRPr sz="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D2E1C975-970E-4554-A40C-6192982343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249016" y="1020002"/>
            <a:ext cx="2552700" cy="553998"/>
          </a:xfrm>
        </p:spPr>
        <p:txBody>
          <a:bodyPr wrap="square" anchor="t" anchorCtr="0">
            <a:spAutoFit/>
          </a:bodyPr>
          <a:lstStyle>
            <a:lvl1pPr>
              <a:defRPr lang="en-US" sz="3600" b="0" i="0" kern="0" spc="-1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XX%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C1D947-CC4D-4C3D-AA24-97333416D8EF}"/>
              </a:ext>
            </a:extLst>
          </p:cNvPr>
          <p:cNvCxnSpPr>
            <a:cxnSpLocks/>
          </p:cNvCxnSpPr>
          <p:nvPr userDrawn="1"/>
        </p:nvCxnSpPr>
        <p:spPr>
          <a:xfrm>
            <a:off x="6251020" y="914405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AFF457-BC30-45F9-A7A5-520689A20C8B}"/>
              </a:ext>
            </a:extLst>
          </p:cNvPr>
          <p:cNvCxnSpPr>
            <a:cxnSpLocks/>
          </p:cNvCxnSpPr>
          <p:nvPr userDrawn="1"/>
        </p:nvCxnSpPr>
        <p:spPr>
          <a:xfrm>
            <a:off x="6251020" y="3429000"/>
            <a:ext cx="2558295" cy="0"/>
          </a:xfrm>
          <a:prstGeom prst="line">
            <a:avLst/>
          </a:prstGeom>
          <a:ln w="127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46C1E178-25F2-4E7F-B664-DAAFA7AF2F8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1500" y="2514600"/>
            <a:ext cx="5372100" cy="3695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itle Placeholder 1">
            <a:extLst>
              <a:ext uri="{FF2B5EF4-FFF2-40B4-BE49-F238E27FC236}">
                <a16:creationId xmlns:a16="http://schemas.microsoft.com/office/drawing/2014/main" id="{5989A408-91FC-495C-AF75-18243633A8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609600"/>
            <a:ext cx="5372100" cy="1752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25926DDA-6985-401D-8AEA-4C421405BFE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62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A164E9-1234-4BC2-B8E7-F3047AC35998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DDA5770-9471-B746-BDC8-3306A09120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6500" y="2209800"/>
            <a:ext cx="7239000" cy="2438400"/>
          </a:xfrm>
        </p:spPr>
        <p:txBody>
          <a:bodyPr anchor="ctr" anchorCtr="0">
            <a:normAutofit/>
          </a:bodyPr>
          <a:lstStyle>
            <a:lvl1pPr marL="228600" indent="-457200" algn="ctr">
              <a:lnSpc>
                <a:spcPct val="80000"/>
              </a:lnSpc>
              <a:buNone/>
              <a:defRPr sz="4000" spc="0">
                <a:solidFill>
                  <a:schemeClr val="tx1"/>
                </a:solidFill>
                <a:latin typeface="+mj-lt"/>
              </a:defRPr>
            </a:lvl1pPr>
            <a:lvl2pPr marL="302676" indent="0">
              <a:buNone/>
              <a:defRPr sz="4000"/>
            </a:lvl2pPr>
          </a:lstStyle>
          <a:p>
            <a:pPr lvl="0"/>
            <a:r>
              <a:rPr lang="en-US" dirty="0"/>
              <a:t>Click to add quotation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2453D8B-1785-4D30-B87D-91AEE8A23A98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D47613-ED9B-A1E2-4346-4CB23EFE60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13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C5D01-C630-4FFC-963D-B04C145573C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48D590-B05C-4613-AFD1-D65C0ED502C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141406E-0834-12E2-9A0F-F54A47B410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6500" y="2209800"/>
            <a:ext cx="7239000" cy="2438400"/>
          </a:xfrm>
        </p:spPr>
        <p:txBody>
          <a:bodyPr anchor="ctr" anchorCtr="0">
            <a:normAutofit/>
          </a:bodyPr>
          <a:lstStyle>
            <a:lvl1pPr marL="228600" indent="-457200" algn="ctr">
              <a:lnSpc>
                <a:spcPct val="80000"/>
              </a:lnSpc>
              <a:buNone/>
              <a:defRPr sz="4000" spc="0">
                <a:solidFill>
                  <a:schemeClr val="tx1"/>
                </a:solidFill>
                <a:latin typeface="+mj-lt"/>
              </a:defRPr>
            </a:lvl1pPr>
            <a:lvl2pPr marL="302676" indent="0">
              <a:buNone/>
              <a:defRPr sz="4000"/>
            </a:lvl2pPr>
          </a:lstStyle>
          <a:p>
            <a:pPr lvl="0"/>
            <a:r>
              <a:rPr lang="en-US" dirty="0"/>
              <a:t>Click to add quotation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BEB9A63-C14E-7310-D561-1087492D4A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306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C5D01-C630-4FFC-963D-B04C145573C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48D590-B05C-4613-AFD1-D65C0ED502C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F66C-D096-386D-8928-C642311F34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6500" y="2209800"/>
            <a:ext cx="7239000" cy="2438400"/>
          </a:xfrm>
        </p:spPr>
        <p:txBody>
          <a:bodyPr anchor="ctr" anchorCtr="0">
            <a:normAutofit/>
          </a:bodyPr>
          <a:lstStyle>
            <a:lvl1pPr marL="228600" indent="-457200" algn="ctr">
              <a:lnSpc>
                <a:spcPct val="80000"/>
              </a:lnSpc>
              <a:buNone/>
              <a:defRPr sz="4000" spc="0">
                <a:solidFill>
                  <a:schemeClr val="tx1"/>
                </a:solidFill>
                <a:latin typeface="+mj-lt"/>
              </a:defRPr>
            </a:lvl1pPr>
            <a:lvl2pPr marL="302676" indent="0">
              <a:buNone/>
              <a:defRPr sz="4000"/>
            </a:lvl2pPr>
          </a:lstStyle>
          <a:p>
            <a:pPr lvl="0"/>
            <a:r>
              <a:rPr lang="en-US" dirty="0"/>
              <a:t>Click to add quotation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58524D4-E008-D8B8-4855-0CD32A5FC3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02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2B69982-B253-4DE6-9C5E-FB93C3A27F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2123" y="2252729"/>
            <a:ext cx="4664291" cy="4955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2800" b="0" i="0" kern="0" spc="0" baseline="0" dirty="0">
                <a:solidFill>
                  <a:schemeClr val="tx1"/>
                </a:solidFill>
                <a:latin typeface="CiscoSansTT Medium" panose="020B0903020201020303" pitchFamily="34" charset="0"/>
                <a:ea typeface="+mn-ea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/>
              <a:t>Insert name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3AA95C-29B9-4045-B598-AA928D1B9666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952123" y="2830591"/>
            <a:ext cx="4664291" cy="27328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1600" b="0" i="0" kern="0" spc="0" baseline="0" dirty="0">
                <a:solidFill>
                  <a:schemeClr val="tx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Job title, company,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8AB57-B534-43CE-8598-7264AC2F5F2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6E4486-5C09-4179-B8AA-BE5DFD4AA98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1A4D66-56E8-5265-C7CF-56FC923FC889}"/>
              </a:ext>
            </a:extLst>
          </p:cNvPr>
          <p:cNvCxnSpPr>
            <a:cxnSpLocks/>
          </p:cNvCxnSpPr>
          <p:nvPr userDrawn="1"/>
        </p:nvCxnSpPr>
        <p:spPr>
          <a:xfrm>
            <a:off x="952123" y="1918952"/>
            <a:ext cx="928192" cy="0"/>
          </a:xfrm>
          <a:prstGeom prst="line">
            <a:avLst/>
          </a:prstGeom>
          <a:ln w="38100">
            <a:solidFill>
              <a:srgbClr val="FF3A6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E671167C-1015-F515-C797-7A7FB10DC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55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en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E6D9EB8-CE1C-4E47-A0CE-E70016F1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372100" cy="110799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75B737-D8C9-4B5A-A987-E648592F8AB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1500" y="2437942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01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1BC899D-37C3-4568-A4DF-0B0EDE20DC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403910" y="2437942"/>
            <a:ext cx="4539690" cy="369332"/>
          </a:xfrm>
        </p:spPr>
        <p:txBody>
          <a:bodyPr wrap="square">
            <a:spAutoFit/>
          </a:bodyPr>
          <a:lstStyle>
            <a:lvl1pPr>
              <a:defRPr sz="2400" spc="-1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FB5D11EE-1D55-4041-81BF-2D405343AEB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403910" y="286614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78F2AB5-8A22-4344-B743-464793BF69F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1500" y="3278622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2A1D5CE-6473-44B2-BC10-1AC73E1B795C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03910" y="3278622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D8A733FF-648D-413A-A965-9380FF19EB3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403910" y="370682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C4EAFF18-13A5-4454-9A4E-50C9683A086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71500" y="4118817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03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65CFB554-4FA5-44FE-AD9D-94ADB8A1596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403910" y="4118817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E82D60C9-C7E6-4DE4-8E8B-9A9D85E509A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403910" y="4547021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1C81A21-CB5C-4EBA-AA54-D73A670B36B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1500" y="4959740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04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3D704AA8-F2E6-4E6E-BA0F-C73614C721D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1403910" y="4959740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6AE59D2-11F7-416C-B366-F23200F2C46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403910" y="5387944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898C6801-7507-4803-A711-42CEC857E56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48400" y="2437942"/>
            <a:ext cx="647700" cy="369332"/>
          </a:xfrm>
        </p:spPr>
        <p:txBody>
          <a:bodyPr>
            <a:spAutoFit/>
          </a:bodyPr>
          <a:lstStyle>
            <a:lvl1pPr algn="l"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589C976-7FFB-4218-BF7E-1F78F2A1F02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80810" y="2437942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0F3DDABD-EE25-49C3-9A53-2657DAD77A8C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080810" y="286614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7167DB7-5308-42DC-AEE9-AAED2ED164D1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48400" y="3278622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06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620B5D7B-672A-4FB9-9717-E785586DA30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7080810" y="3278622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E23B210E-5C88-4516-A864-36247F88D73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7080810" y="3706826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7DB0FAF-76DD-43D1-B897-9417F5B3AB7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48400" y="4118817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07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B0C7BE68-E1A9-48A3-8ADD-8FDB96C02A4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7080810" y="4118817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5195D37A-ED4A-4E1F-A476-81831613075B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7080810" y="4547021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62FE476F-78D3-4BBD-ADB0-A014E40BC38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8400" y="4959740"/>
            <a:ext cx="647700" cy="369332"/>
          </a:xfrm>
        </p:spPr>
        <p:txBody>
          <a:bodyPr>
            <a:spAutoFit/>
          </a:bodyPr>
          <a:lstStyle>
            <a:lvl1pPr algn="l">
              <a:defRPr lang="en-US" sz="2400" b="0" i="0" kern="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dirty="0"/>
              <a:t>08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D42D2D51-155D-4C35-BC5F-B8F1C46DC33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7080810" y="4959740"/>
            <a:ext cx="4539690" cy="369332"/>
          </a:xfrm>
        </p:spPr>
        <p:txBody>
          <a:bodyPr wrap="square">
            <a:spAutoFit/>
          </a:bodyPr>
          <a:lstStyle>
            <a:lvl1pPr>
              <a:defRPr lang="en-US" sz="2400" b="0" i="0" kern="0" spc="-12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EBF4B885-D002-47D6-8922-12B72E21CACE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080810" y="5387944"/>
            <a:ext cx="4539690" cy="196913"/>
          </a:xfrm>
        </p:spPr>
        <p:txBody>
          <a:bodyPr wrap="square">
            <a:sp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EEB412-0CE0-4F00-8756-0957743AE431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F1D09230-31C5-441E-A05B-30909BC7BD40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158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98AB57-B534-43CE-8598-7264AC2F5F2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6E4486-5C09-4179-B8AA-BE5DFD4AA98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A758D80-481C-8E9C-7B9B-E462FFDC5ED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2123" y="2252729"/>
            <a:ext cx="4664291" cy="4955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2800" b="0" i="0" kern="0" spc="0" baseline="0" dirty="0">
                <a:solidFill>
                  <a:schemeClr val="tx1"/>
                </a:solidFill>
                <a:latin typeface="CiscoSansTT Medium" panose="020B0903020201020303" pitchFamily="34" charset="0"/>
                <a:ea typeface="+mn-ea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/>
              <a:t>Insert name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6276EF-335F-DCA9-057F-784F272C3020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952123" y="2830591"/>
            <a:ext cx="4664291" cy="27328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1600" b="0" i="0" kern="0" spc="0" baseline="0" dirty="0">
                <a:solidFill>
                  <a:schemeClr val="tx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Job title, company, location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18E09-C9EC-9D83-5C87-C62184649AB2}"/>
              </a:ext>
            </a:extLst>
          </p:cNvPr>
          <p:cNvCxnSpPr>
            <a:cxnSpLocks/>
          </p:cNvCxnSpPr>
          <p:nvPr userDrawn="1"/>
        </p:nvCxnSpPr>
        <p:spPr>
          <a:xfrm>
            <a:off x="952123" y="1918952"/>
            <a:ext cx="928192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58FD9108-30E1-71D4-3FB6-0596B37090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052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98AB57-B534-43CE-8598-7264AC2F5F2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6E4486-5C09-4179-B8AA-BE5DFD4AA98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8EE93BD-DB7E-1411-5778-BB0D245FCF9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2123" y="2252729"/>
            <a:ext cx="4664291" cy="4955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2800" b="0" i="0" kern="0" spc="0" baseline="0" dirty="0">
                <a:solidFill>
                  <a:schemeClr val="tx1"/>
                </a:solidFill>
                <a:latin typeface="CiscoSansTT Medium" panose="020B0903020201020303" pitchFamily="34" charset="0"/>
                <a:ea typeface="+mn-ea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/>
              <a:t>Insert name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1D42818-91B1-5B5F-0280-351C873D4D37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952123" y="2830591"/>
            <a:ext cx="4664291" cy="27328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1600" b="0" i="0" kern="0" spc="0" baseline="0" dirty="0">
                <a:solidFill>
                  <a:schemeClr val="tx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Job title, company, location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331ED9-9772-1F53-0401-2AE9BE9AD67B}"/>
              </a:ext>
            </a:extLst>
          </p:cNvPr>
          <p:cNvCxnSpPr>
            <a:cxnSpLocks/>
          </p:cNvCxnSpPr>
          <p:nvPr userDrawn="1"/>
        </p:nvCxnSpPr>
        <p:spPr>
          <a:xfrm>
            <a:off x="952123" y="1918952"/>
            <a:ext cx="928192" cy="0"/>
          </a:xfrm>
          <a:prstGeom prst="line">
            <a:avLst/>
          </a:prstGeom>
          <a:ln w="381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FFA5082-97EC-5AE4-382D-08354B8B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61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p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98AB57-B534-43CE-8598-7264AC2F5F2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C6E4486-5C09-4179-B8AA-BE5DFD4AA98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166A1E8-FCAA-7AD2-56DC-567357B8C78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52123" y="2252729"/>
            <a:ext cx="4664291" cy="4955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2800" b="0" i="0" kern="0" spc="0" baseline="0" dirty="0">
                <a:solidFill>
                  <a:schemeClr val="tx1"/>
                </a:solidFill>
                <a:latin typeface="CiscoSansTT Medium" panose="020B0903020201020303" pitchFamily="34" charset="0"/>
                <a:ea typeface="+mn-ea"/>
                <a:cs typeface="CiscoSansTT Medium" panose="020B09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/>
              <a:t>Insert name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861489B-BEBB-D990-9F85-5890CA60FFE5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952123" y="2830591"/>
            <a:ext cx="4664291" cy="27328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lang="en-US" sz="1600" b="0" i="0" kern="0" spc="0" baseline="0" dirty="0">
                <a:solidFill>
                  <a:schemeClr val="tx1"/>
                </a:solidFill>
                <a:latin typeface="+mj-lt"/>
                <a:ea typeface="+mn-ea"/>
                <a:cs typeface="CiscoSansTT" panose="020B0503020201020303" pitchFamily="34" charset="0"/>
              </a:defRPr>
            </a:lvl1pPr>
            <a:lvl2pPr marL="441088" indent="0">
              <a:buNone/>
              <a:defRPr sz="1351"/>
            </a:lvl2pPr>
            <a:lvl3pPr marL="882171" indent="0">
              <a:buNone/>
              <a:defRPr sz="1157"/>
            </a:lvl3pPr>
            <a:lvl4pPr marL="1323259" indent="0">
              <a:buNone/>
              <a:defRPr sz="965"/>
            </a:lvl4pPr>
            <a:lvl5pPr marL="1764344" indent="0">
              <a:buNone/>
              <a:defRPr sz="965"/>
            </a:lvl5pPr>
            <a:lvl6pPr marL="2205432" indent="0">
              <a:buNone/>
              <a:defRPr sz="965"/>
            </a:lvl6pPr>
            <a:lvl7pPr marL="2646515" indent="0">
              <a:buNone/>
              <a:defRPr sz="965"/>
            </a:lvl7pPr>
            <a:lvl8pPr marL="3087603" indent="0">
              <a:buNone/>
              <a:defRPr sz="965"/>
            </a:lvl8pPr>
            <a:lvl9pPr marL="3528689" indent="0">
              <a:buNone/>
              <a:defRPr sz="965"/>
            </a:lvl9pPr>
          </a:lstStyle>
          <a:p>
            <a:pPr marL="0" lvl="0" indent="0" algn="l" defTabSz="88217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/>
              <a:t>Job title, company, location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A4194F-52EA-6933-05C2-55BCFCBCA1F8}"/>
              </a:ext>
            </a:extLst>
          </p:cNvPr>
          <p:cNvCxnSpPr>
            <a:cxnSpLocks/>
          </p:cNvCxnSpPr>
          <p:nvPr userDrawn="1"/>
        </p:nvCxnSpPr>
        <p:spPr>
          <a:xfrm>
            <a:off x="952123" y="1918952"/>
            <a:ext cx="928192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79A5FFD0-5D89-D86B-911F-7CAD2183F7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088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DBC9C8-01B3-4540-A369-925FCA5B8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CCB6B-46C4-4E71-97ED-219163FCE9B9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69067F-2BE1-45B2-9EFA-6A9A908EA0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2737AD-2E12-4004-A2CF-C7F35924BCAA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9913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79282-0C6F-4DA1-AEBF-59BB180A47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0F9E4-16CA-4B30-ADCC-BD4809B43944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32782B-4285-4443-B35E-426597F48B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7C703A-71FF-4989-88FC-C0F3D25D64D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6854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0B2582-0AA8-4ADE-93ED-933389D9CE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C5D01-C630-4FFC-963D-B04C145573C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EA5CA4-D214-4215-B4F2-55F15B930C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-100000" contrast="-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71CDC6-FE36-4515-8F33-CBC64C040496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470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198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49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EF110-1FCD-1C29-8297-9880947EEF0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578400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49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4D2ED-2786-D9C3-D583-01F20FDCF01F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191952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GB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49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F9B5C-2F7E-C7E4-1E6F-8C1DD05687E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</p:spTree>
    <p:extLst>
      <p:ext uri="{BB962C8B-B14F-4D97-AF65-F5344CB8AC3E}">
        <p14:creationId xmlns:p14="http://schemas.microsoft.com/office/powerpoint/2010/main" val="3817210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11A5B07-96E9-42C8-81C4-56D26550D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FE852-4660-4623-83C0-2F7C9B6EDB27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30AEE4A-8045-4764-924B-E00BAD86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 marL="685800" indent="-171450">
              <a:buFont typeface="Arial" panose="020B0604020202020204" pitchFamily="34" charset="0"/>
              <a:buChar char="•"/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00E8FC-18DB-4F8B-8AFE-011819C11661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107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GB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49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245C6-284A-FD82-4DD0-CB9C21B5488E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47165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4000" b="0" i="0" kern="100" spc="-133" baseline="0" dirty="0">
                <a:solidFill>
                  <a:schemeClr val="bg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lvl="0" algn="l" defTabSz="882149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ABB42-CDD4-C09D-C6BC-1F67ACB8D7DD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765251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836F1-0576-5D45-B89B-48701C252B11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32DEEA-6687-1BE3-1C67-36BFF3FE1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-100000" contrast="-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839D39-26D9-C10D-6051-5AF5D1597E05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63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3BE238-C084-4FBF-86DF-59C91AF8317F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704F681-49B6-47B0-A3F5-B84E2F9F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8638606-C8D7-440A-B48E-CAE6A412E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11045952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 marL="0" indent="0">
              <a:buNone/>
              <a:defRPr sz="1400"/>
            </a:lvl2pPr>
            <a:lvl3pPr marL="228600" indent="0">
              <a:buNone/>
              <a:defRPr sz="1200"/>
            </a:lvl3pPr>
            <a:lvl4pPr marL="406400" indent="0">
              <a:buNone/>
              <a:defRPr sz="1000"/>
            </a:lvl4pPr>
            <a:lvl5pPr>
              <a:defRPr sz="5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EBBEBD3-DA2A-413E-A1C2-D3175E44FF7A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31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E43F6E-A8D0-4155-BD27-8561034BB2B8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0EFCBAB-6317-42C6-9C42-C9D69854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8B3AC-6BA3-467C-9B06-DC6E5AA25EC7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4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72B255-D144-453C-90FA-BB07F680CF0A}"/>
              </a:ext>
            </a:extLst>
          </p:cNvPr>
          <p:cNvSpPr txBox="1"/>
          <p:nvPr userDrawn="1"/>
        </p:nvSpPr>
        <p:spPr>
          <a:xfrm>
            <a:off x="3429000" y="6437289"/>
            <a:ext cx="53340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26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Cisco and/or its affiliates. All rights reserved. Cisco Public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242C2F-4397-477B-B612-89681BD9BC5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71500" y="1222129"/>
            <a:ext cx="11043376" cy="307777"/>
          </a:xfrm>
        </p:spPr>
        <p:txBody>
          <a:bodyPr>
            <a:sp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228600" indent="0">
              <a:buNone/>
              <a:defRPr/>
            </a:lvl3pPr>
            <a:lvl4pPr marL="406400" indent="0">
              <a:buNone/>
              <a:defRPr/>
            </a:lvl4pPr>
            <a:lvl5pPr marL="5715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56931C-234B-420E-B7E1-1952F50C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11049000" cy="55399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75C6E7-47C4-4D7B-9D20-7BB3E0942E8E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651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47EC9D-596C-4E44-B83E-18AAA49A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1"/>
            <a:ext cx="11049000" cy="10286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E00F6-F701-4424-BC1C-C234A2D50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11049000" cy="4305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EE9E64B-D874-5F49-84A8-60DB4B3DAD8D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lum bright="-100000" contrast="-40000"/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1BDD43-03E4-4EA2-9250-955956EABF39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252BD-1389-E3B6-41F4-214F74491C6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691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4000" r:id="rId2"/>
    <p:sldLayoutId id="2147484001" r:id="rId3"/>
    <p:sldLayoutId id="2147483890" r:id="rId4"/>
    <p:sldLayoutId id="2147483934" r:id="rId5"/>
    <p:sldLayoutId id="2147483889" r:id="rId6"/>
    <p:sldLayoutId id="2147483933" r:id="rId7"/>
    <p:sldLayoutId id="2147483880" r:id="rId8"/>
    <p:sldLayoutId id="2147483924" r:id="rId9"/>
    <p:sldLayoutId id="2147483925" r:id="rId10"/>
    <p:sldLayoutId id="2147483955" r:id="rId11"/>
    <p:sldLayoutId id="2147483909" r:id="rId12"/>
    <p:sldLayoutId id="2147483910" r:id="rId13"/>
    <p:sldLayoutId id="2147483912" r:id="rId14"/>
    <p:sldLayoutId id="2147483911" r:id="rId15"/>
    <p:sldLayoutId id="2147483990" r:id="rId16"/>
    <p:sldLayoutId id="2147483991" r:id="rId17"/>
    <p:sldLayoutId id="2147483993" r:id="rId18"/>
    <p:sldLayoutId id="2147483992" r:id="rId19"/>
    <p:sldLayoutId id="2147483994" r:id="rId20"/>
    <p:sldLayoutId id="2147484002" r:id="rId21"/>
    <p:sldLayoutId id="2147484003" r:id="rId22"/>
    <p:sldLayoutId id="2147483980" r:id="rId23"/>
    <p:sldLayoutId id="2147483854" r:id="rId24"/>
    <p:sldLayoutId id="2147483847" r:id="rId25"/>
    <p:sldLayoutId id="2147483893" r:id="rId26"/>
    <p:sldLayoutId id="2147483937" r:id="rId27"/>
    <p:sldLayoutId id="2147483981" r:id="rId28"/>
    <p:sldLayoutId id="2147483935" r:id="rId29"/>
    <p:sldLayoutId id="2147483936" r:id="rId30"/>
    <p:sldLayoutId id="2147483995" r:id="rId31"/>
    <p:sldLayoutId id="2147483996" r:id="rId32"/>
    <p:sldLayoutId id="2147483846" r:id="rId33"/>
    <p:sldLayoutId id="2147483852" r:id="rId34"/>
    <p:sldLayoutId id="2147483958" r:id="rId35"/>
    <p:sldLayoutId id="2147483860" r:id="rId36"/>
    <p:sldLayoutId id="2147483902" r:id="rId37"/>
    <p:sldLayoutId id="2147483945" r:id="rId38"/>
    <p:sldLayoutId id="2147483940" r:id="rId39"/>
    <p:sldLayoutId id="2147483946" r:id="rId40"/>
    <p:sldLayoutId id="2147483985" r:id="rId41"/>
    <p:sldLayoutId id="2147483943" r:id="rId42"/>
    <p:sldLayoutId id="2147483944" r:id="rId43"/>
    <p:sldLayoutId id="2147483950" r:id="rId44"/>
    <p:sldLayoutId id="2147483951" r:id="rId45"/>
    <p:sldLayoutId id="2147484004" r:id="rId46"/>
    <p:sldLayoutId id="2147484005" r:id="rId47"/>
    <p:sldLayoutId id="2147484006" r:id="rId48"/>
    <p:sldLayoutId id="2147484007" r:id="rId49"/>
    <p:sldLayoutId id="2147484008" r:id="rId50"/>
    <p:sldLayoutId id="2147484009" r:id="rId51"/>
    <p:sldLayoutId id="2147484010" r:id="rId52"/>
    <p:sldLayoutId id="2147483998" r:id="rId53"/>
    <p:sldLayoutId id="2147483997" r:id="rId54"/>
    <p:sldLayoutId id="2147483999" r:id="rId55"/>
    <p:sldLayoutId id="2147484042" r:id="rId56"/>
  </p:sldLayoutIdLst>
  <p:hf sldNum="0" hdr="0" ftr="0" dt="0"/>
  <p:txStyles>
    <p:titleStyle>
      <a:lvl1pPr algn="l" defTabSz="882171" rtl="0" eaLnBrk="1" latinLnBrk="0" hangingPunct="1">
        <a:lnSpc>
          <a:spcPct val="90000"/>
        </a:lnSpc>
        <a:spcBef>
          <a:spcPct val="0"/>
        </a:spcBef>
        <a:buNone/>
        <a:defRPr lang="en-US" sz="4000" b="0" i="0" kern="100" spc="-133" baseline="0" dirty="0">
          <a:solidFill>
            <a:schemeClr val="bg1"/>
          </a:solidFill>
          <a:latin typeface="CiscoSansTT" panose="020B0503020201020303" pitchFamily="34" charset="0"/>
          <a:ea typeface="+mj-ea"/>
          <a:cs typeface="+mj-cs"/>
        </a:defRPr>
      </a:lvl1pPr>
    </p:titleStyle>
    <p:bodyStyle>
      <a:lvl1pPr marL="0" indent="0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600" b="0" i="0" kern="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171450" indent="-171450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b="0" i="0" kern="0" spc="0" baseline="0">
          <a:solidFill>
            <a:schemeClr val="bg1"/>
          </a:solidFill>
          <a:latin typeface="+mn-lt"/>
          <a:ea typeface="+mn-ea"/>
          <a:cs typeface="CiscoSansTT" panose="020B0503020201020303" pitchFamily="34" charset="0"/>
        </a:defRPr>
      </a:lvl2pPr>
      <a:lvl3pPr marL="342900" indent="-171450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b="0" i="0" kern="0" spc="0" baseline="0">
          <a:solidFill>
            <a:schemeClr val="bg1"/>
          </a:solidFill>
          <a:latin typeface="+mn-lt"/>
          <a:ea typeface="+mn-ea"/>
          <a:cs typeface="CiscoSansTT" panose="020B0503020201020303" pitchFamily="34" charset="0"/>
        </a:defRPr>
      </a:lvl3pPr>
      <a:lvl4pPr marL="519113" indent="-176213" algn="l" defTabSz="882171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b="0" i="0" kern="0" spc="0" baseline="0">
          <a:solidFill>
            <a:schemeClr val="bg1"/>
          </a:solidFill>
          <a:latin typeface="+mn-lt"/>
          <a:ea typeface="+mn-ea"/>
          <a:cs typeface="CiscoSansTT" panose="020B0503020201020303" pitchFamily="34" charset="0"/>
        </a:defRPr>
      </a:lvl4pPr>
      <a:lvl5pPr marL="457200" marR="0" indent="0" algn="l" defTabSz="882171" rtl="0" eaLnBrk="1" fontAlgn="auto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None/>
        <a:tabLst/>
        <a:defRPr sz="600" b="0" i="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425973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6pPr>
      <a:lvl7pPr marL="2867060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7pPr>
      <a:lvl8pPr marL="3308145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8pPr>
      <a:lvl9pPr marL="3749233" indent="-220542" algn="l" defTabSz="882171" rtl="0" eaLnBrk="1" latinLnBrk="0" hangingPunct="1">
        <a:lnSpc>
          <a:spcPct val="90000"/>
        </a:lnSpc>
        <a:spcBef>
          <a:spcPts val="483"/>
        </a:spcBef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1pPr>
      <a:lvl2pPr marL="441088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2pPr>
      <a:lvl3pPr marL="882171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323259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4pPr>
      <a:lvl5pPr marL="1764344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5pPr>
      <a:lvl6pPr marL="2205432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6pPr>
      <a:lvl7pPr marL="2646515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7pPr>
      <a:lvl8pPr marL="3087603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8pPr>
      <a:lvl9pPr marL="3528689" algn="l" defTabSz="882171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732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orient="horz" pos="2160" userDrawn="1">
          <p15:clr>
            <a:srgbClr val="5ACBF0"/>
          </p15:clr>
        </p15:guide>
        <p15:guide id="5" orient="horz" pos="4104" userDrawn="1">
          <p15:clr>
            <a:srgbClr val="F26B43"/>
          </p15:clr>
        </p15:guide>
        <p15:guide id="8" pos="3744" userDrawn="1">
          <p15:clr>
            <a:srgbClr val="A4A3A4"/>
          </p15:clr>
        </p15:guide>
        <p15:guide id="9" pos="768" userDrawn="1">
          <p15:clr>
            <a:srgbClr val="A4A3A4"/>
          </p15:clr>
        </p15:guide>
        <p15:guide id="10" pos="192" userDrawn="1">
          <p15:clr>
            <a:srgbClr val="A4A3A4"/>
          </p15:clr>
        </p15:guide>
        <p15:guide id="11" pos="7488" userDrawn="1">
          <p15:clr>
            <a:srgbClr val="A4A3A4"/>
          </p15:clr>
        </p15:guide>
        <p15:guide id="16" orient="horz" pos="2064" userDrawn="1">
          <p15:clr>
            <a:srgbClr val="F26B43"/>
          </p15:clr>
        </p15:guide>
        <p15:guide id="17" pos="3936" userDrawn="1">
          <p15:clr>
            <a:srgbClr val="A4A3A4"/>
          </p15:clr>
        </p15:guide>
        <p15:guide id="18" pos="960" userDrawn="1">
          <p15:clr>
            <a:srgbClr val="A4A3A4"/>
          </p15:clr>
        </p15:guide>
        <p15:guide id="19" pos="1368" userDrawn="1">
          <p15:clr>
            <a:srgbClr val="A4A3A4"/>
          </p15:clr>
        </p15:guide>
        <p15:guide id="20" pos="1560" userDrawn="1">
          <p15:clr>
            <a:srgbClr val="A4A3A4"/>
          </p15:clr>
        </p15:guide>
        <p15:guide id="21" pos="1968" userDrawn="1">
          <p15:clr>
            <a:srgbClr val="A4A3A4"/>
          </p15:clr>
        </p15:guide>
        <p15:guide id="22" pos="2160" userDrawn="1">
          <p15:clr>
            <a:srgbClr val="A4A3A4"/>
          </p15:clr>
        </p15:guide>
        <p15:guide id="23" pos="2760" userDrawn="1">
          <p15:clr>
            <a:srgbClr val="A4A3A4"/>
          </p15:clr>
        </p15:guide>
        <p15:guide id="24" pos="3144" userDrawn="1">
          <p15:clr>
            <a:srgbClr val="A4A3A4"/>
          </p15:clr>
        </p15:guide>
        <p15:guide id="25" pos="2568" userDrawn="1">
          <p15:clr>
            <a:srgbClr val="A4A3A4"/>
          </p15:clr>
        </p15:guide>
        <p15:guide id="26" pos="3336" userDrawn="1">
          <p15:clr>
            <a:srgbClr val="A4A3A4"/>
          </p15:clr>
        </p15:guide>
        <p15:guide id="27" pos="4344" userDrawn="1">
          <p15:clr>
            <a:srgbClr val="A4A3A4"/>
          </p15:clr>
        </p15:guide>
        <p15:guide id="28" pos="5136" userDrawn="1">
          <p15:clr>
            <a:srgbClr val="A4A3A4"/>
          </p15:clr>
        </p15:guide>
        <p15:guide id="29" pos="4944" userDrawn="1">
          <p15:clr>
            <a:srgbClr val="A4A3A4"/>
          </p15:clr>
        </p15:guide>
        <p15:guide id="30" pos="4536" userDrawn="1">
          <p15:clr>
            <a:srgbClr val="A4A3A4"/>
          </p15:clr>
        </p15:guide>
        <p15:guide id="31" pos="6120" userDrawn="1">
          <p15:clr>
            <a:srgbClr val="A4A3A4"/>
          </p15:clr>
        </p15:guide>
        <p15:guide id="32" pos="5712" userDrawn="1">
          <p15:clr>
            <a:srgbClr val="A4A3A4"/>
          </p15:clr>
        </p15:guide>
        <p15:guide id="33" pos="5520" userDrawn="1">
          <p15:clr>
            <a:srgbClr val="A4A3A4"/>
          </p15:clr>
        </p15:guide>
        <p15:guide id="34" pos="6720" userDrawn="1">
          <p15:clr>
            <a:srgbClr val="A4A3A4"/>
          </p15:clr>
        </p15:guide>
        <p15:guide id="35" pos="6312" userDrawn="1">
          <p15:clr>
            <a:srgbClr val="A4A3A4"/>
          </p15:clr>
        </p15:guide>
        <p15:guide id="36" pos="6912" userDrawn="1">
          <p15:clr>
            <a:srgbClr val="A4A3A4"/>
          </p15:clr>
        </p15:guide>
        <p15:guide id="37" orient="horz" pos="2260" userDrawn="1">
          <p15:clr>
            <a:srgbClr val="F26B43"/>
          </p15:clr>
        </p15:guide>
        <p15:guide id="48" orient="horz" pos="3912" userDrawn="1">
          <p15:clr>
            <a:srgbClr val="F26B43"/>
          </p15:clr>
        </p15:guide>
        <p15:guide id="55" orient="horz" pos="192" userDrawn="1">
          <p15:clr>
            <a:srgbClr val="F26B43"/>
          </p15:clr>
        </p15:guide>
        <p15:guide id="57" orient="horz" pos="384" userDrawn="1">
          <p15:clr>
            <a:srgbClr val="5ACBF0"/>
          </p15:clr>
        </p15:guide>
        <p15:guide id="58" orient="horz" pos="288" userDrawn="1">
          <p15:clr>
            <a:srgbClr val="F26B43"/>
          </p15:clr>
        </p15:guide>
        <p15:guide id="59" orient="horz" pos="12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251886"/>
            <a:ext cx="11009376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 algn="l" defTabSz="882149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Title Goes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1C3095-FFC0-1342-BFF3-F29C2C3E3A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lum bright="-100000" contrast="-4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807" y="6364637"/>
            <a:ext cx="503671" cy="2211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279D3-3EAE-90B6-2840-610F9DDDD0C1}"/>
              </a:ext>
            </a:extLst>
          </p:cNvPr>
          <p:cNvSpPr txBox="1">
            <a:spLocks/>
          </p:cNvSpPr>
          <p:nvPr userDrawn="1"/>
        </p:nvSpPr>
        <p:spPr>
          <a:xfrm>
            <a:off x="10020300" y="6401748"/>
            <a:ext cx="158648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2637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1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6372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9557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274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1592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79113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2299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5486" algn="l" defTabSz="926372" rtl="0" eaLnBrk="1" latinLnBrk="0" hangingPunct="1">
              <a:defRPr sz="18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D7A393-7AAB-4C35-B2E9-5B44BBD349B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7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</p:sldLayoutIdLst>
  <p:hf sldNum="0" hdr="0" ftr="0" dt="0"/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GB" sz="4000" b="0" i="0" u="none" kern="100" spc="-133" baseline="0" dirty="0">
          <a:solidFill>
            <a:schemeClr val="bg1"/>
          </a:solidFill>
          <a:latin typeface="CiscoSansTT" panose="020B0503020201020303" pitchFamily="34" charset="0"/>
          <a:ea typeface="+mj-ea"/>
          <a:cs typeface="+mj-c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2892">
          <p15:clr>
            <a:srgbClr val="F26B43"/>
          </p15:clr>
        </p15:guide>
        <p15:guide id="11" pos="336">
          <p15:clr>
            <a:srgbClr val="F26B43"/>
          </p15:clr>
        </p15:guide>
        <p15:guide id="12" pos="5424">
          <p15:clr>
            <a:srgbClr val="F26B43"/>
          </p15:clr>
        </p15:guide>
        <p15:guide id="13" orient="horz" pos="757">
          <p15:clr>
            <a:srgbClr val="F26B43"/>
          </p15:clr>
        </p15:guide>
        <p15:guide id="14" orient="horz" pos="324">
          <p15:clr>
            <a:srgbClr val="F26B43"/>
          </p15:clr>
        </p15:guide>
        <p15:guide id="15" pos="2876">
          <p15:clr>
            <a:srgbClr val="F26B43"/>
          </p15:clr>
        </p15:guide>
        <p15:guide id="16" orient="horz" pos="1620">
          <p15:clr>
            <a:srgbClr val="F26B43"/>
          </p15:clr>
        </p15:guide>
        <p15:guide id="17" orient="horz" pos="5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calling/docs/api/v1/loca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developer.webex.com/admin/docs/api/v1/licenses/assign-licenses-to-users" TargetMode="External"/><Relationship Id="rId5" Type="http://schemas.openxmlformats.org/officeDocument/2006/relationships/hyperlink" Target="https://developer.webex.com/admin/docs/api/v1/scim-2-users" TargetMode="External"/><Relationship Id="rId4" Type="http://schemas.openxmlformats.org/officeDocument/2006/relationships/hyperlink" Target="https://developer.webex.com/admin/docs/api/v1/peop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calling/docs/api/v1/user-call-settings-1-2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developer.webex.com/calling/docs/api/v1/user-call-settings-2-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docs/api/guides/webhooks" TargetMode="External"/><Relationship Id="rId2" Type="http://schemas.openxmlformats.org/officeDocument/2006/relationships/hyperlink" Target="https://developer.webex.com/meeting/docs/api/v1/webhooks" TargetMode="Externa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eveloper.webex.com/" TargetMode="Externa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webex.com/admin/docs/developer-sandbox-guide" TargetMode="Externa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-guide.org/starting/install3/osx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pypi.org/project/cmd2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hyperlink" Target="https://www.jetbrains.com/pycharm/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docs.python.org/3/library/idle.html" TargetMode="Externa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3.png"/><Relationship Id="rId5" Type="http://schemas.openxmlformats.org/officeDocument/2006/relationships/hyperlink" Target="https://www.pythonanywhere.com/" TargetMode="External"/><Relationship Id="rId4" Type="http://schemas.openxmlformats.org/officeDocument/2006/relationships/hyperlink" Target="https://code.visualstudio.com/" TargetMode="External"/><Relationship Id="rId9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postman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github.com/CiscoDevNet/postman-webex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ipedream.com/requestbin" TargetMode="Externa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krohn/BRKCOL-3015/blob/main/list_locations_direct.p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developer.webex.com/calling/docs/api/v1/locations/list-locations" TargetMode="Externa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0.xml"/><Relationship Id="rId4" Type="http://schemas.openxmlformats.org/officeDocument/2006/relationships/hyperlink" Target="https://developer.webex.com/calling/docs/api/v1/locations/list-location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krohn/wxc_sdk" TargetMode="External"/><Relationship Id="rId2" Type="http://schemas.openxmlformats.org/officeDocument/2006/relationships/hyperlink" Target="https://pypi.org/project/wxc-sdk/" TargetMode="Externa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6.png"/><Relationship Id="rId4" Type="http://schemas.openxmlformats.org/officeDocument/2006/relationships/hyperlink" Target="https://wxc-sdk.readthedocs.io/e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Relationship Id="rId4" Type="http://schemas.openxmlformats.org/officeDocument/2006/relationships/hyperlink" Target="https://github.com/jeokrohn/BRKCOL-3015/blob/main/list_locations_sdk.py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xc-sdk.readthedocs.io/en/1.26.0/user/method_ref.html" TargetMode="Externa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wxc-sdk.readthedocs.io/en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webex.com/calling/docs/getting-started" TargetMode="Externa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webex.com/docs/integrations" TargetMode="External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1.t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localhost:6001/redirect" TargetMode="Externa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github.com/jeokrohn/BRKCOL-3015/blob/main/list_locations_sdk_int_tokens.py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krohn/BRKCOL-3015/blob/main/list_locations_sdk_int_tokens.py" TargetMode="External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webex.com/admin/docs/service-apps" TargetMode="External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8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9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krohn/wxc_sdk/blob/master/examples/service_app.p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github.com/jeokrohn/wxc_sdk/blob/master/examples/service_app.py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github.com/jeokrohn/wxc_sdk/blob/master/examples/service_app.py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krohn/wxc_sdk/tree/master/examples" TargetMode="External"/><Relationship Id="rId2" Type="http://schemas.openxmlformats.org/officeDocument/2006/relationships/hyperlink" Target="https://wxc-sdk.readthedocs.io/en/latest/examples.html" TargetMode="Externa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5.png"/><Relationship Id="rId4" Type="http://schemas.openxmlformats.org/officeDocument/2006/relationships/image" Target="../media/image7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create/docs/login-with-webex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github.com/jeokrohn/BRKCOL-3015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10/api/docs" TargetMode="External"/><Relationship Id="rId2" Type="http://schemas.openxmlformats.org/officeDocument/2006/relationships/hyperlink" Target="http://localhost:5010/" TargetMode="External"/><Relationship Id="rId1" Type="http://schemas.openxmlformats.org/officeDocument/2006/relationships/slideLayout" Target="../slideLayouts/slideLayout5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eokrohn?tab=repositories" TargetMode="External"/><Relationship Id="rId3" Type="http://schemas.openxmlformats.org/officeDocument/2006/relationships/hyperlink" Target="https://github.com/jeokrohn/BRKCOL-3015" TargetMode="External"/><Relationship Id="rId7" Type="http://schemas.openxmlformats.org/officeDocument/2006/relationships/hyperlink" Target="https://wxc-callcontrol.readthedocs.io/en/latest/" TargetMode="External"/><Relationship Id="rId2" Type="http://schemas.openxmlformats.org/officeDocument/2006/relationships/hyperlink" Target="https://developer.webex.com/" TargetMode="Externa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github.com/jeokrohn/wxc_sdk/tree/master/examples" TargetMode="External"/><Relationship Id="rId5" Type="http://schemas.openxmlformats.org/officeDocument/2006/relationships/hyperlink" Target="https://wxc-sdk.readthedocs.io/en/latest/examples.html" TargetMode="External"/><Relationship Id="rId4" Type="http://schemas.openxmlformats.org/officeDocument/2006/relationships/hyperlink" Target="https://pypi.org/project/wxc-sdk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ciscospar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webex.com/en-us/article/rdmb0/What's-new-in-Webex-Call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developer.webex.com/blog/calling-apis-overview" TargetMode="External"/><Relationship Id="rId5" Type="http://schemas.openxmlformats.org/officeDocument/2006/relationships/hyperlink" Target="https://developer.webex.com/calling/docs/webex-calling-overview" TargetMode="External"/><Relationship Id="rId4" Type="http://schemas.openxmlformats.org/officeDocument/2006/relationships/hyperlink" Target="https://developer.webex.com/docs/api/changelo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CEFF42-091C-303A-BE0A-9943235B4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Johannes Krohn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58D3D-E94C-624D-396E-5F2B4D741756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dirty="0"/>
              <a:t>Principal Technical Marketing Engineer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E060A1-D0DB-1769-AB8F-90CBDC29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Management of Webex Calling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7B36F-494C-C106-1D9C-DE9C5E8FF4D0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There is an API for that</a:t>
            </a:r>
          </a:p>
        </p:txBody>
      </p:sp>
    </p:spTree>
    <p:extLst>
      <p:ext uri="{BB962C8B-B14F-4D97-AF65-F5344CB8AC3E}">
        <p14:creationId xmlns:p14="http://schemas.microsoft.com/office/powerpoint/2010/main" val="3518505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DE049-132B-CC49-B14D-F2DA3B41F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Webex Calling Provisioning APIs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299051-5ECE-CF4D-B165-D90D57E95BB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400" dirty="0"/>
              <a:t>Locations, </a:t>
            </a:r>
            <a:r>
              <a:rPr lang="en-US" sz="2400" dirty="0">
                <a:hlinkClick r:id="rId3"/>
              </a:rPr>
              <a:t>https://developer.webex.com/calling/docs/api/v1/locations</a:t>
            </a:r>
            <a:r>
              <a:rPr lang="en-US" sz="2400" dirty="0"/>
              <a:t> </a:t>
            </a:r>
          </a:p>
          <a:p>
            <a:pPr lvl="1"/>
            <a:r>
              <a:rPr lang="en-US" sz="2133" dirty="0"/>
              <a:t>List locations</a:t>
            </a:r>
          </a:p>
          <a:p>
            <a:pPr lvl="1"/>
            <a:r>
              <a:rPr lang="en-US" sz="2133" dirty="0"/>
              <a:t>Get location details</a:t>
            </a:r>
          </a:p>
          <a:p>
            <a:pPr lvl="1"/>
            <a:r>
              <a:rPr lang="en-US" sz="2133" dirty="0"/>
              <a:t>Create/Update locations</a:t>
            </a:r>
          </a:p>
          <a:p>
            <a:pPr lvl="1"/>
            <a:r>
              <a:rPr lang="en-US" sz="2133" dirty="0"/>
              <a:t>Delete: not possible</a:t>
            </a:r>
          </a:p>
          <a:p>
            <a:r>
              <a:rPr lang="en-US" sz="2400" dirty="0"/>
              <a:t>People, </a:t>
            </a:r>
            <a:r>
              <a:rPr lang="en-US" sz="2400" dirty="0">
                <a:hlinkClick r:id="rId4"/>
              </a:rPr>
              <a:t>https://developer.webex.com/admin/docs/api/v1/people</a:t>
            </a:r>
            <a:r>
              <a:rPr lang="en-US" sz="2400" baseline="30000" dirty="0"/>
              <a:t>*</a:t>
            </a:r>
            <a:r>
              <a:rPr lang="en-US" sz="2400" dirty="0"/>
              <a:t> </a:t>
            </a:r>
          </a:p>
          <a:p>
            <a:pPr lvl="1"/>
            <a:r>
              <a:rPr lang="en-US" sz="2133" dirty="0"/>
              <a:t>List</a:t>
            </a:r>
          </a:p>
          <a:p>
            <a:pPr lvl="1"/>
            <a:r>
              <a:rPr lang="en-US" sz="2133" dirty="0"/>
              <a:t>CRUD</a:t>
            </a:r>
          </a:p>
          <a:p>
            <a:pPr lvl="1"/>
            <a:r>
              <a:rPr lang="en-US" sz="2133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callingData</a:t>
            </a:r>
            <a:r>
              <a:rPr lang="en-US" sz="2133" dirty="0"/>
              <a:t> parameter to access calling data (set, modify TN/extension)</a:t>
            </a:r>
            <a:endParaRPr lang="en-US" sz="2133" baseline="30000" dirty="0"/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133" baseline="30000" dirty="0"/>
          </a:p>
          <a:p>
            <a:pPr marL="226478" lvl="1" indent="0">
              <a:buNone/>
            </a:pPr>
            <a:r>
              <a:rPr lang="en-US" sz="2133" baseline="30000" dirty="0"/>
              <a:t>	</a:t>
            </a:r>
            <a:endParaRPr lang="en-US" sz="213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B9212-DED6-BF7F-78F7-56FDF066AE8A}"/>
              </a:ext>
            </a:extLst>
          </p:cNvPr>
          <p:cNvSpPr txBox="1"/>
          <p:nvPr/>
        </p:nvSpPr>
        <p:spPr>
          <a:xfrm>
            <a:off x="812292" y="5554139"/>
            <a:ext cx="10567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26349"/>
            <a:r>
              <a:rPr lang="en-US" sz="1200" baseline="30000" dirty="0">
                <a:solidFill>
                  <a:srgbClr val="101820"/>
                </a:solidFill>
                <a:latin typeface="CiscoSansTT Light"/>
              </a:rPr>
              <a:t>*</a:t>
            </a:r>
            <a:r>
              <a:rPr lang="en-US" sz="1200" dirty="0">
                <a:solidFill>
                  <a:srgbClr val="101820"/>
                </a:solidFill>
                <a:latin typeface="CiscoSansTT Light"/>
              </a:rPr>
              <a:t>For user management use of the SCIMv2 user API is preferred: </a:t>
            </a:r>
            <a:br>
              <a:rPr lang="en-US" sz="1200" dirty="0">
                <a:solidFill>
                  <a:srgbClr val="101820"/>
                </a:solidFill>
                <a:latin typeface="CiscoSansTT Light"/>
              </a:rPr>
            </a:br>
            <a:r>
              <a:rPr lang="en-US" sz="1200" dirty="0">
                <a:solidFill>
                  <a:srgbClr val="101820"/>
                </a:solidFill>
                <a:latin typeface="CiscoSansTT Light"/>
                <a:hlinkClick r:id="rId5"/>
              </a:rPr>
              <a:t>https://developer.webex.com/admin/docs/api/v1/scim-2-users</a:t>
            </a:r>
            <a:br>
              <a:rPr lang="en-US" sz="1200" dirty="0">
                <a:solidFill>
                  <a:srgbClr val="101820"/>
                </a:solidFill>
                <a:latin typeface="CiscoSansTT Light"/>
              </a:rPr>
            </a:br>
            <a:r>
              <a:rPr lang="en-US" sz="1200" dirty="0">
                <a:solidFill>
                  <a:srgbClr val="101820"/>
                </a:solidFill>
                <a:latin typeface="CiscoSansTT Light"/>
              </a:rPr>
              <a:t>Preferred endpoint for TN/extension assignment</a:t>
            </a:r>
            <a:r>
              <a:rPr lang="en-US" sz="1200" dirty="0">
                <a:solidFill>
                  <a:srgbClr val="101820"/>
                </a:solidFill>
              </a:rPr>
              <a:t>/updates:</a:t>
            </a:r>
            <a:br>
              <a:rPr lang="en-US" sz="1200" dirty="0">
                <a:solidFill>
                  <a:srgbClr val="101820"/>
                </a:solidFill>
              </a:rPr>
            </a:br>
            <a:r>
              <a:rPr lang="en-US" sz="1200" dirty="0">
                <a:solidFill>
                  <a:srgbClr val="101820"/>
                </a:solidFill>
                <a:hlinkClick r:id="rId6"/>
              </a:rPr>
              <a:t>PATCH /licenses/users </a:t>
            </a:r>
            <a:r>
              <a:rPr lang="en-US" sz="1200" dirty="0">
                <a:solidFill>
                  <a:srgbClr val="101820"/>
                </a:solidFill>
              </a:rPr>
              <a:t>  </a:t>
            </a:r>
            <a:endParaRPr lang="en-US" sz="1200" dirty="0">
              <a:solidFill>
                <a:srgbClr val="101820"/>
              </a:solidFill>
              <a:latin typeface="CiscoSansTT Light"/>
            </a:endParaRPr>
          </a:p>
          <a:p>
            <a:pPr algn="ctr" defTabSz="926349"/>
            <a:endParaRPr lang="en-US" sz="1200" dirty="0">
              <a:solidFill>
                <a:srgbClr val="101820"/>
              </a:solidFill>
              <a:latin typeface="CiscoSansTT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291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DE049-132B-CC49-B14D-F2DA3B41F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Webex Calling Provisioning APIs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299051-5ECE-CF4D-B165-D90D57E95BB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400" dirty="0"/>
              <a:t>Person Settings, 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https://developer.webex.com/calling/docs/api/v1/user-call-settings-1-2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https://developer.webex.com/calling/docs/api/v1/user-call-settings-2-2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Settings found in person’s Calling tab in Control Hub</a:t>
            </a:r>
          </a:p>
          <a:p>
            <a:r>
              <a:rPr lang="en-US" sz="2267" dirty="0"/>
              <a:t>Comprehensive 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88F64-0481-2040-A718-6041A00426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06574" y="2758514"/>
            <a:ext cx="2635616" cy="1340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94BCB-9426-A787-CCBF-F1BAF637C8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b="47105"/>
          <a:stretch>
            <a:fillRect/>
          </a:stretch>
        </p:blipFill>
        <p:spPr>
          <a:xfrm>
            <a:off x="1125079" y="3669866"/>
            <a:ext cx="1336040" cy="2598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85D45-B214-809B-8B6A-033AD203C7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1" b="48080"/>
          <a:stretch>
            <a:fillRect/>
          </a:stretch>
        </p:blipFill>
        <p:spPr>
          <a:xfrm>
            <a:off x="4128753" y="3658594"/>
            <a:ext cx="1143000" cy="26560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453ED-07EA-9A51-C592-69F54175C9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2158"/>
          <a:stretch>
            <a:fillRect/>
          </a:stretch>
        </p:blipFill>
        <p:spPr>
          <a:xfrm>
            <a:off x="2626916" y="3658594"/>
            <a:ext cx="1336040" cy="23501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EB5570-F8F2-0774-996C-0D54746FCA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1819" b="-1"/>
          <a:stretch>
            <a:fillRect/>
          </a:stretch>
        </p:blipFill>
        <p:spPr>
          <a:xfrm>
            <a:off x="5413265" y="3655656"/>
            <a:ext cx="1143000" cy="24647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34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5976BA-D496-A743-B999-52672C1E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Webex Calling Call Controls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FD429-214B-FA44-B123-8259F5AAD17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Actions</a:t>
            </a:r>
          </a:p>
          <a:p>
            <a:pPr lvl="1"/>
            <a:r>
              <a:rPr lang="en-GB" dirty="0"/>
              <a:t>Dial, answer, reject, </a:t>
            </a:r>
            <a:r>
              <a:rPr lang="en-GB" dirty="0" err="1"/>
              <a:t>hangup</a:t>
            </a:r>
            <a:r>
              <a:rPr lang="en-GB" dirty="0"/>
              <a:t>, hold/resume,</a:t>
            </a:r>
            <a:br>
              <a:rPr lang="en-GB" dirty="0"/>
            </a:br>
            <a:r>
              <a:rPr lang="en-GB" dirty="0"/>
              <a:t>divert, transfer, park/retrieve, </a:t>
            </a:r>
            <a:br>
              <a:rPr lang="en-GB" dirty="0"/>
            </a:br>
            <a:r>
              <a:rPr lang="en-GB" dirty="0"/>
              <a:t>start/stop/pause/resume recording, DTMF,</a:t>
            </a:r>
            <a:br>
              <a:rPr lang="en-GB" dirty="0"/>
            </a:br>
            <a:r>
              <a:rPr lang="en-GB" dirty="0"/>
              <a:t>push, pickup, barge</a:t>
            </a:r>
          </a:p>
          <a:p>
            <a:pPr marL="304792" lvl="1">
              <a:spcBef>
                <a:spcPts val="1480"/>
              </a:spcBef>
            </a:pPr>
            <a:r>
              <a:rPr lang="en-GB" sz="2667" dirty="0"/>
              <a:t>Management</a:t>
            </a:r>
          </a:p>
          <a:p>
            <a:pPr marL="609585" lvl="2" indent="-228594">
              <a:spcBef>
                <a:spcPts val="1480"/>
              </a:spcBef>
            </a:pPr>
            <a:r>
              <a:rPr lang="en-GB" sz="2400" dirty="0"/>
              <a:t>List, get details, call history</a:t>
            </a:r>
          </a:p>
          <a:p>
            <a:pPr marL="609585" lvl="2" indent="-228594">
              <a:spcBef>
                <a:spcPts val="1480"/>
              </a:spcBef>
            </a:pPr>
            <a:r>
              <a:rPr lang="en-GB" sz="2400" dirty="0"/>
              <a:t>List/Details use common call object</a:t>
            </a:r>
          </a:p>
          <a:p>
            <a:r>
              <a:rPr lang="en-GB" dirty="0"/>
              <a:t>Requires user access token</a:t>
            </a:r>
          </a:p>
          <a:p>
            <a:pPr lvl="1"/>
            <a:r>
              <a:rPr lang="en-GB" dirty="0"/>
              <a:t>No org level (admin) operations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1F9E0-2BC3-65C1-BB61-5269A47D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30" y="1284400"/>
            <a:ext cx="1324084" cy="46667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4502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CD40A7-BBFC-774E-9CE1-FCCAFA2F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Webhook Notifications/Events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F49021-B68D-5F4E-858A-59101D32EC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Webhook API to manage webhooks:</a:t>
            </a:r>
            <a:br>
              <a:rPr lang="en-US" dirty="0"/>
            </a:br>
            <a:r>
              <a:rPr lang="en-US" dirty="0">
                <a:hlinkClick r:id="rId2"/>
              </a:rPr>
              <a:t>https://developer.webex.com/meeting/docs/api/v1/webhooks</a:t>
            </a:r>
            <a:endParaRPr lang="en-US" dirty="0"/>
          </a:p>
          <a:p>
            <a:r>
              <a:rPr lang="en-US" dirty="0"/>
              <a:t>Resource: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telephony_calls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Events: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updated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deleted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FDC04-F14A-A3F6-6ED8-B066C1B76277}"/>
              </a:ext>
            </a:extLst>
          </p:cNvPr>
          <p:cNvSpPr txBox="1"/>
          <p:nvPr/>
        </p:nvSpPr>
        <p:spPr>
          <a:xfrm>
            <a:off x="3242442" y="5782235"/>
            <a:ext cx="5658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3"/>
              </a:rPr>
              <a:t>https://developer.webex.com/docs/api/guides/webhooks</a:t>
            </a: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</a:t>
            </a:r>
            <a:endParaRPr lang="en-DE" sz="1600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CACCAF-F90F-0443-AA12-A5A91ADE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Telephony_call</a:t>
            </a:r>
            <a:r>
              <a:rPr lang="en-US"/>
              <a:t> event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365060-D601-8049-8CB3-AC6E407CBF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"id": "Y2lzY2…wMTc5",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"name": "d9c193c3-4787-4726-b9fa-6acff173e15a",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targetUrl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"https://c780-149-249-133-109.ngrok.io/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callevent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/Y2lzY29...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ZWIzZGE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"resource":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telephony_calls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"event": "created",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orgId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"Y2lz…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mUzZTc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"Y2lz…ZGE",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appId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"Y2lzY29zc…5NzZlZWQ0ODM1",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ownedBy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"creator",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"status": "active",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"created": "2022-03-18T14:53:51.669Z",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actorId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"Y2lzY2…2FjZWIzZGE",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"data":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eventType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"received",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"2022-03-18T14:54:02.442Z",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callId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"Y2lzY2…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AxNDYxOTow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callSessionId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"Zjg1OWExYTYtNDI5NS00OTU0LWEwYzktMDY0MjFjOTY5Mzk3",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"personality": "terminator",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"state": "alerting",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remoteParty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  "name": "Henry Green",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  "number": "7101",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personId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"Y2lzY29z…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zNTg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privacyEnabled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sz="1067" err="1">
                <a:latin typeface="Courier New" panose="02070309020205020404" pitchFamily="49" charset="0"/>
                <a:cs typeface="Courier New" panose="02070309020205020404" pitchFamily="49" charset="0"/>
              </a:rPr>
              <a:t>callType</a:t>
            </a: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": "location"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"appearance": 1,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  "created": "2022-03-18T14:54:02.440Z"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67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067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>
              <a:spcBef>
                <a:spcPts val="0"/>
              </a:spcBef>
            </a:pPr>
            <a:endParaRPr lang="en-US" sz="1067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130FA2-5204-F749-AE86-AFBBDF93C9FC}"/>
              </a:ext>
            </a:extLst>
          </p:cNvPr>
          <p:cNvCxnSpPr>
            <a:cxnSpLocks/>
          </p:cNvCxnSpPr>
          <p:nvPr/>
        </p:nvCxnSpPr>
        <p:spPr>
          <a:xfrm flipH="1">
            <a:off x="2641601" y="1674648"/>
            <a:ext cx="1058041" cy="16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AAADCC-FE24-D545-806E-2C580AB1218E}"/>
              </a:ext>
            </a:extLst>
          </p:cNvPr>
          <p:cNvSpPr txBox="1"/>
          <p:nvPr/>
        </p:nvSpPr>
        <p:spPr>
          <a:xfrm>
            <a:off x="3699641" y="1473482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101820"/>
                </a:solidFill>
                <a:latin typeface="CiscoSansTT Light"/>
                <a:ea typeface="ＭＳ Ｐゴシック" charset="0"/>
              </a:rPr>
              <a:t>Webhook ID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B421C3-52A3-7B41-83F9-BF0232BD5F3F}"/>
              </a:ext>
            </a:extLst>
          </p:cNvPr>
          <p:cNvCxnSpPr>
            <a:cxnSpLocks/>
          </p:cNvCxnSpPr>
          <p:nvPr/>
        </p:nvCxnSpPr>
        <p:spPr>
          <a:xfrm flipH="1">
            <a:off x="4666800" y="1834347"/>
            <a:ext cx="1058041" cy="16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A9844B-9213-744E-BCA0-40C9E48E6E2A}"/>
              </a:ext>
            </a:extLst>
          </p:cNvPr>
          <p:cNvSpPr txBox="1"/>
          <p:nvPr/>
        </p:nvSpPr>
        <p:spPr>
          <a:xfrm>
            <a:off x="5724841" y="1633180"/>
            <a:ext cx="1662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101820"/>
                </a:solidFill>
                <a:latin typeface="CiscoSansTT Light"/>
                <a:ea typeface="ＭＳ Ｐゴシック" charset="0"/>
              </a:rPr>
              <a:t>Webhook name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CF0F91-3407-4A42-94BC-6100AD8732E8}"/>
              </a:ext>
            </a:extLst>
          </p:cNvPr>
          <p:cNvCxnSpPr>
            <a:cxnSpLocks/>
          </p:cNvCxnSpPr>
          <p:nvPr/>
        </p:nvCxnSpPr>
        <p:spPr>
          <a:xfrm flipH="1">
            <a:off x="7430864" y="1963183"/>
            <a:ext cx="1058041" cy="16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50B398-5400-654E-81E4-65D44FF39121}"/>
              </a:ext>
            </a:extLst>
          </p:cNvPr>
          <p:cNvSpPr txBox="1"/>
          <p:nvPr/>
        </p:nvSpPr>
        <p:spPr>
          <a:xfrm>
            <a:off x="8488905" y="1762016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101820"/>
                </a:solidFill>
                <a:latin typeface="CiscoSansTT Light"/>
                <a:ea typeface="ＭＳ Ｐゴシック" charset="0"/>
              </a:rPr>
              <a:t>Target URL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C41588-1225-AB4B-841F-5A2428B5C4E6}"/>
              </a:ext>
            </a:extLst>
          </p:cNvPr>
          <p:cNvCxnSpPr>
            <a:cxnSpLocks/>
          </p:cNvCxnSpPr>
          <p:nvPr/>
        </p:nvCxnSpPr>
        <p:spPr>
          <a:xfrm flipH="1" flipV="1">
            <a:off x="3342290" y="2354318"/>
            <a:ext cx="2251437" cy="19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1B6DB4-17CF-3549-B13A-06ED26EDA900}"/>
              </a:ext>
            </a:extLst>
          </p:cNvPr>
          <p:cNvSpPr txBox="1"/>
          <p:nvPr/>
        </p:nvSpPr>
        <p:spPr>
          <a:xfrm>
            <a:off x="5593727" y="2351169"/>
            <a:ext cx="462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101820"/>
                </a:solidFill>
                <a:latin typeface="CiscoSansTT Light"/>
                <a:ea typeface="ＭＳ Ｐゴシック" charset="0"/>
              </a:rPr>
              <a:t>Resource “</a:t>
            </a:r>
            <a:r>
              <a:rPr lang="en-US" sz="1600" err="1">
                <a:solidFill>
                  <a:srgbClr val="101820"/>
                </a:solidFill>
                <a:latin typeface="CiscoSansTT Light"/>
                <a:ea typeface="ＭＳ Ｐゴシック" charset="0"/>
              </a:rPr>
              <a:t>telephony_calls</a:t>
            </a:r>
            <a:r>
              <a:rPr lang="en-US" sz="1600">
                <a:solidFill>
                  <a:srgbClr val="101820"/>
                </a:solidFill>
                <a:latin typeface="CiscoSansTT Light"/>
                <a:ea typeface="ＭＳ Ｐゴシック" charset="0"/>
              </a:rPr>
              <a:t>” </a:t>
            </a:r>
            <a:r>
              <a:rPr lang="en-US" sz="1600">
                <a:solidFill>
                  <a:srgbClr val="101820"/>
                </a:solidFill>
                <a:latin typeface="CiscoSansTT Light"/>
                <a:ea typeface="ＭＳ Ｐゴシック" charset="0"/>
                <a:sym typeface="Wingdings" pitchFamily="2" charset="2"/>
              </a:rPr>
              <a:t> call event</a:t>
            </a:r>
            <a:endParaRPr lang="en-US" sz="160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79C03F-8158-5447-B298-4D9CBD798AE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487448" y="2514017"/>
            <a:ext cx="4575494" cy="626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08EB35-20D1-FA4F-9095-CC9295074472}"/>
              </a:ext>
            </a:extLst>
          </p:cNvPr>
          <p:cNvSpPr txBox="1"/>
          <p:nvPr/>
        </p:nvSpPr>
        <p:spPr>
          <a:xfrm>
            <a:off x="7062942" y="2971157"/>
            <a:ext cx="2113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101820"/>
                </a:solidFill>
                <a:latin typeface="CiscoSansTT Light"/>
                <a:ea typeface="ＭＳ Ｐゴシック" charset="0"/>
              </a:rPr>
              <a:t>Created </a:t>
            </a:r>
            <a:r>
              <a:rPr lang="en-US" sz="1600">
                <a:solidFill>
                  <a:srgbClr val="101820"/>
                </a:solidFill>
                <a:latin typeface="CiscoSansTT Light"/>
                <a:ea typeface="ＭＳ Ｐゴシック" charset="0"/>
                <a:sym typeface="Wingdings" pitchFamily="2" charset="2"/>
              </a:rPr>
              <a:t> new call</a:t>
            </a:r>
            <a:endParaRPr lang="en-US" sz="160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500091-B887-2347-A746-B86EF60B7D50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3699642" y="2963657"/>
            <a:ext cx="4157313" cy="73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D77EDB-0A8D-FA4F-AFE6-4F849AACE61E}"/>
              </a:ext>
            </a:extLst>
          </p:cNvPr>
          <p:cNvSpPr txBox="1"/>
          <p:nvPr/>
        </p:nvSpPr>
        <p:spPr>
          <a:xfrm>
            <a:off x="7856955" y="3532655"/>
            <a:ext cx="3732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101820"/>
                </a:solidFill>
                <a:latin typeface="CiscoSansTT Light"/>
                <a:ea typeface="ＭＳ Ｐゴシック" charset="0"/>
              </a:rPr>
              <a:t>Id of app used to create the webhook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3F6788-A5BA-2342-BA7F-7503C04FFE97}"/>
              </a:ext>
            </a:extLst>
          </p:cNvPr>
          <p:cNvSpPr/>
          <p:nvPr/>
        </p:nvSpPr>
        <p:spPr>
          <a:xfrm>
            <a:off x="876301" y="3650593"/>
            <a:ext cx="5701551" cy="264225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D274D"/>
              </a:solidFill>
              <a:latin typeface="CiscoSansTT Light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9CE4F3-D81E-1D4D-88F6-2C52CD15B3CB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6577851" y="4522713"/>
            <a:ext cx="1542021" cy="44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EE7F5E-B87A-D644-A14D-173866A04BFB}"/>
              </a:ext>
            </a:extLst>
          </p:cNvPr>
          <p:cNvSpPr txBox="1"/>
          <p:nvPr/>
        </p:nvSpPr>
        <p:spPr>
          <a:xfrm>
            <a:off x="8122658" y="4251769"/>
            <a:ext cx="2655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101820"/>
                </a:solidFill>
                <a:latin typeface="CiscoSansTT Light"/>
                <a:ea typeface="ＭＳ Ｐゴシック" charset="0"/>
              </a:rPr>
              <a:t>Information about the actual call</a:t>
            </a:r>
          </a:p>
        </p:txBody>
      </p:sp>
    </p:spTree>
    <p:extLst>
      <p:ext uri="{BB962C8B-B14F-4D97-AF65-F5344CB8AC3E}">
        <p14:creationId xmlns:p14="http://schemas.microsoft.com/office/powerpoint/2010/main" val="34537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8" grpId="0"/>
      <p:bldP spid="23" grpId="0"/>
      <p:bldP spid="24" grpId="0" animBg="1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2C8805C-9A9C-F12B-0A04-4B52FD4AEF39}"/>
              </a:ext>
            </a:extLst>
          </p:cNvPr>
          <p:cNvGrpSpPr/>
          <p:nvPr/>
        </p:nvGrpSpPr>
        <p:grpSpPr>
          <a:xfrm>
            <a:off x="8363411" y="1659265"/>
            <a:ext cx="3361403" cy="552275"/>
            <a:chOff x="2425672" y="1570814"/>
            <a:chExt cx="2812172" cy="552275"/>
          </a:xfrm>
          <a:solidFill>
            <a:schemeClr val="accent2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AE34F9-68F2-410B-8EA1-ABA6F49C095E}"/>
                </a:ext>
              </a:extLst>
            </p:cNvPr>
            <p:cNvSpPr/>
            <p:nvPr/>
          </p:nvSpPr>
          <p:spPr>
            <a:xfrm>
              <a:off x="2425672" y="1570814"/>
              <a:ext cx="2524700" cy="55227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D274D"/>
                </a:solidFill>
                <a:latin typeface="CiscoSansTT Ligh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BE12C29-2DD1-63F9-CC04-62B8FBBD162C}"/>
                </a:ext>
              </a:extLst>
            </p:cNvPr>
            <p:cNvSpPr/>
            <p:nvPr/>
          </p:nvSpPr>
          <p:spPr>
            <a:xfrm>
              <a:off x="4672857" y="1572768"/>
              <a:ext cx="564987" cy="54864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D274D"/>
                </a:solidFill>
                <a:latin typeface="CiscoSansTT Ligh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94D366-6ADD-457B-E02D-5068523AE96D}"/>
              </a:ext>
            </a:extLst>
          </p:cNvPr>
          <p:cNvGrpSpPr/>
          <p:nvPr/>
        </p:nvGrpSpPr>
        <p:grpSpPr>
          <a:xfrm>
            <a:off x="5284201" y="1661429"/>
            <a:ext cx="3361403" cy="552275"/>
            <a:chOff x="2425672" y="1570814"/>
            <a:chExt cx="2812172" cy="552275"/>
          </a:xfrm>
          <a:solidFill>
            <a:srgbClr val="FFC000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C58867D-C5F9-A089-FC04-66992BD42482}"/>
                </a:ext>
              </a:extLst>
            </p:cNvPr>
            <p:cNvSpPr/>
            <p:nvPr/>
          </p:nvSpPr>
          <p:spPr>
            <a:xfrm>
              <a:off x="2425672" y="1570814"/>
              <a:ext cx="2524700" cy="55227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D274D"/>
                </a:solidFill>
                <a:latin typeface="CiscoSansTT Ligh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52A228A-BD45-4DCD-FB49-38295F5EAB4C}"/>
                </a:ext>
              </a:extLst>
            </p:cNvPr>
            <p:cNvSpPr/>
            <p:nvPr/>
          </p:nvSpPr>
          <p:spPr>
            <a:xfrm>
              <a:off x="4672857" y="1572768"/>
              <a:ext cx="564987" cy="54864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D274D"/>
                </a:solidFill>
                <a:latin typeface="CiscoSansTT Light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3222F5-608A-1872-B512-C3E2DC6EFE18}"/>
              </a:ext>
            </a:extLst>
          </p:cNvPr>
          <p:cNvGrpSpPr/>
          <p:nvPr/>
        </p:nvGrpSpPr>
        <p:grpSpPr>
          <a:xfrm>
            <a:off x="2351529" y="1657312"/>
            <a:ext cx="3361403" cy="552275"/>
            <a:chOff x="2425672" y="1570814"/>
            <a:chExt cx="2812172" cy="55227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F124920-5C1D-D35C-0247-13BC456F551D}"/>
                </a:ext>
              </a:extLst>
            </p:cNvPr>
            <p:cNvSpPr/>
            <p:nvPr/>
          </p:nvSpPr>
          <p:spPr>
            <a:xfrm>
              <a:off x="2425672" y="1570814"/>
              <a:ext cx="2524700" cy="552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D274D"/>
                </a:solidFill>
                <a:latin typeface="CiscoSansTT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908EAA-768C-027C-1ABC-0F2C5F91E785}"/>
                </a:ext>
              </a:extLst>
            </p:cNvPr>
            <p:cNvSpPr/>
            <p:nvPr/>
          </p:nvSpPr>
          <p:spPr>
            <a:xfrm>
              <a:off x="4672857" y="1572768"/>
              <a:ext cx="564987" cy="5486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0D274D"/>
                </a:solidFill>
                <a:latin typeface="CiscoSansTT Light"/>
              </a:endParaRPr>
            </a:p>
          </p:txBody>
        </p:sp>
      </p:grpSp>
      <p:sp>
        <p:nvSpPr>
          <p:cNvPr id="7" name="Title 2">
            <a:extLst>
              <a:ext uri="{FF2B5EF4-FFF2-40B4-BE49-F238E27FC236}">
                <a16:creationId xmlns:a16="http://schemas.microsoft.com/office/drawing/2014/main" id="{4B87F724-3CCA-BA88-5394-695022D630ED}"/>
              </a:ext>
            </a:extLst>
          </p:cNvPr>
          <p:cNvSpPr txBox="1">
            <a:spLocks/>
          </p:cNvSpPr>
          <p:nvPr/>
        </p:nvSpPr>
        <p:spPr bwMode="auto">
          <a:xfrm>
            <a:off x="621159" y="473343"/>
            <a:ext cx="114935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12" rIns="91424" bIns="45712" numCol="1" anchor="ctr" anchorCtr="0" compatLnSpc="1">
            <a:prstTxWarp prst="textNoShape">
              <a:avLst/>
            </a:prstTxWarp>
            <a:normAutofit/>
          </a:bodyPr>
          <a:lstStyle>
            <a:lvl1pPr algn="l" defTabSz="912239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0" i="0" kern="1200" dirty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3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3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3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3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3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3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3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3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70" algn="l" defTabSz="91223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3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40" algn="l" defTabSz="91223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3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09" algn="l" defTabSz="91223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3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278" algn="l" defTabSz="91223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3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16288">
              <a:defRPr/>
            </a:pPr>
            <a:r>
              <a:rPr lang="en-US" sz="4100" b="1" dirty="0">
                <a:solidFill>
                  <a:srgbClr val="0D274D"/>
                </a:solidFill>
                <a:latin typeface="CiscoSansTT Light"/>
                <a:cs typeface="CiscoSansTT" panose="020B0503020201020303" pitchFamily="34" charset="0"/>
              </a:rPr>
              <a:t>Webex Calling APIs </a:t>
            </a:r>
            <a:r>
              <a:rPr lang="en-US" sz="4100" dirty="0">
                <a:solidFill>
                  <a:srgbClr val="0D274D"/>
                </a:solidFill>
                <a:latin typeface="CiscoSansTT Light"/>
                <a:cs typeface="CiscoSansTT" panose="020B0503020201020303" pitchFamily="34" charset="0"/>
              </a:rPr>
              <a:t>Overview</a:t>
            </a:r>
            <a:endParaRPr lang="en-US" dirty="0">
              <a:solidFill>
                <a:srgbClr val="0D274D"/>
              </a:solidFill>
              <a:latin typeface="CiscoSansTT Light"/>
              <a:cs typeface="CiscoSansTT ExtraLight" panose="020B030302020102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E2789-3F5F-B387-7025-9CBC034BE034}"/>
              </a:ext>
            </a:extLst>
          </p:cNvPr>
          <p:cNvSpPr txBox="1"/>
          <p:nvPr/>
        </p:nvSpPr>
        <p:spPr>
          <a:xfrm>
            <a:off x="8690367" y="3413051"/>
            <a:ext cx="2743200" cy="11472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Detailed call records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Onboarding, usage, &amp; quality reporting  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Automated reporting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E97BE-6A2B-062B-0C41-6B0AECB1C2A9}"/>
              </a:ext>
            </a:extLst>
          </p:cNvPr>
          <p:cNvSpPr txBox="1"/>
          <p:nvPr/>
        </p:nvSpPr>
        <p:spPr>
          <a:xfrm>
            <a:off x="5561109" y="3413051"/>
            <a:ext cx="2746704" cy="1177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Place, answer, hang up calls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Stop / start / pause recording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Transmit DTMF digits 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List active calls / get history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E73DF-C0F9-AEF6-729E-8CFAF31E82DA}"/>
              </a:ext>
            </a:extLst>
          </p:cNvPr>
          <p:cNvSpPr txBox="1"/>
          <p:nvPr/>
        </p:nvSpPr>
        <p:spPr>
          <a:xfrm>
            <a:off x="2436983" y="3413050"/>
            <a:ext cx="2746704" cy="984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Manage users, phone #s, locations, &amp; services 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Assign licenses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Create and manage location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0F676-3E40-03E0-30B0-20CEFB55C9AF}"/>
              </a:ext>
            </a:extLst>
          </p:cNvPr>
          <p:cNvSpPr txBox="1"/>
          <p:nvPr/>
        </p:nvSpPr>
        <p:spPr>
          <a:xfrm>
            <a:off x="223791" y="3756786"/>
            <a:ext cx="1667359" cy="8666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4377">
              <a:defRPr/>
            </a:pPr>
            <a:r>
              <a:rPr lang="en-US" sz="1800" dirty="0">
                <a:solidFill>
                  <a:srgbClr val="00B0F0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Representative Tasks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FDAE0-9714-4981-D968-321349AB784F}"/>
              </a:ext>
            </a:extLst>
          </p:cNvPr>
          <p:cNvSpPr txBox="1"/>
          <p:nvPr/>
        </p:nvSpPr>
        <p:spPr>
          <a:xfrm>
            <a:off x="223792" y="2629417"/>
            <a:ext cx="1522821" cy="4310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4377">
              <a:defRPr/>
            </a:pPr>
            <a:r>
              <a:rPr lang="en-US" sz="1800" dirty="0">
                <a:solidFill>
                  <a:srgbClr val="00B0F0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Customer Journey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D2528-16E6-5433-3B13-85BA45FF98AD}"/>
              </a:ext>
            </a:extLst>
          </p:cNvPr>
          <p:cNvSpPr/>
          <p:nvPr/>
        </p:nvSpPr>
        <p:spPr bwMode="gray">
          <a:xfrm>
            <a:off x="2415163" y="2731847"/>
            <a:ext cx="2790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33" algn="ctr" defTabSz="914377">
              <a:spcBef>
                <a:spcPts val="133"/>
              </a:spcBef>
              <a:defRPr/>
            </a:pPr>
            <a:r>
              <a:rPr lang="en-US" sz="1400" spc="13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Setup, Onboard, Manage </a:t>
            </a:r>
            <a:endParaRPr lang="en-US" sz="1400" dirty="0">
              <a:solidFill>
                <a:srgbClr val="0D274D"/>
              </a:solidFill>
              <a:latin typeface="CiscoSansTT" panose="020B0503020201020303" pitchFamily="34" charset="0"/>
              <a:ea typeface="ＭＳ Ｐゴシック" charset="0"/>
              <a:cs typeface="CiscoSansTT" panose="020B05030202010203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91BBCD-C948-6620-9315-151B9C6A409D}"/>
              </a:ext>
            </a:extLst>
          </p:cNvPr>
          <p:cNvSpPr/>
          <p:nvPr/>
        </p:nvSpPr>
        <p:spPr bwMode="gray">
          <a:xfrm>
            <a:off x="5337518" y="2731848"/>
            <a:ext cx="3042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33" algn="ctr" defTabSz="914377">
              <a:spcBef>
                <a:spcPts val="133"/>
              </a:spcBef>
              <a:defRPr/>
            </a:pPr>
            <a:r>
              <a:rPr lang="en-US" sz="1400" spc="13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Call, Meet, Collaborate</a:t>
            </a:r>
            <a:endParaRPr lang="en-US" sz="1400" dirty="0">
              <a:solidFill>
                <a:srgbClr val="0D274D"/>
              </a:solidFill>
              <a:latin typeface="CiscoSansTT" panose="020B0503020201020303" pitchFamily="34" charset="0"/>
              <a:ea typeface="ＭＳ Ｐゴシック" charset="0"/>
              <a:cs typeface="CiscoSansTT" panose="020B05030202010203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CD3965-1B02-4705-83ED-85F80B344195}"/>
              </a:ext>
            </a:extLst>
          </p:cNvPr>
          <p:cNvSpPr/>
          <p:nvPr/>
        </p:nvSpPr>
        <p:spPr bwMode="gray">
          <a:xfrm>
            <a:off x="8686515" y="2731847"/>
            <a:ext cx="288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33" algn="ctr" defTabSz="914377">
              <a:spcBef>
                <a:spcPts val="133"/>
              </a:spcBef>
              <a:defRPr/>
            </a:pPr>
            <a:r>
              <a:rPr lang="en-US" sz="1400" spc="13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Achieve Customer Success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70495D-AE2B-1C99-1A6C-E6DF6C57F216}"/>
              </a:ext>
            </a:extLst>
          </p:cNvPr>
          <p:cNvSpPr txBox="1"/>
          <p:nvPr/>
        </p:nvSpPr>
        <p:spPr>
          <a:xfrm>
            <a:off x="223791" y="5319784"/>
            <a:ext cx="1664208" cy="4310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4377">
              <a:defRPr/>
            </a:pPr>
            <a:r>
              <a:rPr lang="en-US" sz="1800" dirty="0">
                <a:solidFill>
                  <a:srgbClr val="00B0F0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Sample Solutions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582B1F-0C6D-EE0A-2763-267B9AD6932C}"/>
              </a:ext>
            </a:extLst>
          </p:cNvPr>
          <p:cNvSpPr txBox="1"/>
          <p:nvPr/>
        </p:nvSpPr>
        <p:spPr>
          <a:xfrm>
            <a:off x="2436983" y="4965662"/>
            <a:ext cx="2743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Installation, activation, &amp; onboarding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Ongoing services management &amp; care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Self-service via partner portal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D7E018-D8F0-E147-66D7-EF1C09912F90}"/>
              </a:ext>
            </a:extLst>
          </p:cNvPr>
          <p:cNvSpPr txBox="1"/>
          <p:nvPr/>
        </p:nvSpPr>
        <p:spPr>
          <a:xfrm>
            <a:off x="5561109" y="4965662"/>
            <a:ext cx="27432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Custom enterprise calling integrations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Cloud business platform integration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Custom app development 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0D274D"/>
              </a:solidFill>
              <a:latin typeface="CiscoSansTT" panose="020B0503020201020303" pitchFamily="34" charset="0"/>
              <a:ea typeface="ＭＳ Ｐゴシック" charset="0"/>
              <a:cs typeface="CiscoSansTT" panose="020B05030202010203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CD6BD2-464B-4EAE-E863-3E84875A565E}"/>
              </a:ext>
            </a:extLst>
          </p:cNvPr>
          <p:cNvSpPr/>
          <p:nvPr/>
        </p:nvSpPr>
        <p:spPr>
          <a:xfrm>
            <a:off x="2920105" y="1734051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en-US" sz="16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PROVISIONING</a:t>
            </a:r>
            <a:endParaRPr lang="en-US" sz="1600" dirty="0">
              <a:solidFill>
                <a:srgbClr val="0D274D"/>
              </a:solidFill>
              <a:latin typeface="CiscoSansTT Light"/>
              <a:ea typeface="ＭＳ Ｐゴシック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FFDB51-8561-C9BA-F3FB-5B4401E5140B}"/>
              </a:ext>
            </a:extLst>
          </p:cNvPr>
          <p:cNvSpPr/>
          <p:nvPr/>
        </p:nvSpPr>
        <p:spPr>
          <a:xfrm>
            <a:off x="5958455" y="1736888"/>
            <a:ext cx="1750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en-US" sz="16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CALL CONTROL</a:t>
            </a:r>
            <a:endParaRPr lang="en-US" sz="1600" dirty="0">
              <a:solidFill>
                <a:srgbClr val="0D274D"/>
              </a:solidFill>
              <a:latin typeface="CiscoSansTT Light"/>
              <a:ea typeface="ＭＳ Ｐゴシック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7DA5C2-74F6-10CA-8CA5-6AFA25474532}"/>
              </a:ext>
            </a:extLst>
          </p:cNvPr>
          <p:cNvSpPr/>
          <p:nvPr/>
        </p:nvSpPr>
        <p:spPr>
          <a:xfrm>
            <a:off x="8721568" y="1736888"/>
            <a:ext cx="2730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en-US" sz="16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ANALYTICS &amp; REPORTING</a:t>
            </a:r>
            <a:endParaRPr lang="en-US" sz="1600" dirty="0">
              <a:solidFill>
                <a:srgbClr val="0D274D"/>
              </a:solidFill>
              <a:latin typeface="CiscoSansTT Light"/>
              <a:ea typeface="ＭＳ Ｐゴシック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337126-DBED-552D-8585-00E54BB3A7EF}"/>
              </a:ext>
            </a:extLst>
          </p:cNvPr>
          <p:cNvSpPr txBox="1"/>
          <p:nvPr/>
        </p:nvSpPr>
        <p:spPr>
          <a:xfrm>
            <a:off x="8690367" y="4965662"/>
            <a:ext cx="2743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User training &amp; adoption services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Business process design &amp; optimization </a:t>
            </a:r>
          </a:p>
          <a:p>
            <a:pPr marL="171446" indent="-171446" defTabSz="914377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D274D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Vertical solutions design &amp; oversight</a:t>
            </a:r>
          </a:p>
        </p:txBody>
      </p:sp>
    </p:spTree>
    <p:extLst>
      <p:ext uri="{BB962C8B-B14F-4D97-AF65-F5344CB8AC3E}">
        <p14:creationId xmlns:p14="http://schemas.microsoft.com/office/powerpoint/2010/main" val="7535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  <p:bldP spid="18" grpId="0"/>
      <p:bldP spid="19" grpId="0"/>
      <p:bldP spid="21" grpId="0"/>
      <p:bldP spid="22" grpId="0"/>
      <p:bldP spid="23" grpId="0"/>
      <p:bldP spid="24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2DAE-C501-040A-0CC6-F518668E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24943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9122-2FA2-1641-99CB-493BC50B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Webex APIs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725444-D70A-EF4B-8E67-4D8338BA3C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Documentation at:</a:t>
            </a:r>
            <a:br>
              <a:rPr lang="en-US" dirty="0"/>
            </a:br>
            <a:r>
              <a:rPr lang="en-US" dirty="0">
                <a:hlinkClick r:id="rId2"/>
              </a:rPr>
              <a:t>https://developer.webex.com/</a:t>
            </a:r>
            <a:r>
              <a:rPr lang="en-US" dirty="0"/>
              <a:t> </a:t>
            </a:r>
          </a:p>
          <a:p>
            <a:r>
              <a:rPr lang="en-US" dirty="0"/>
              <a:t>But: Steep learning curve</a:t>
            </a:r>
          </a:p>
          <a:p>
            <a:r>
              <a:rPr lang="en-US" dirty="0"/>
              <a:t>A lot of concepts to master</a:t>
            </a:r>
          </a:p>
          <a:p>
            <a:r>
              <a:rPr lang="en-US" dirty="0"/>
              <a:t>SDK helps to abstract from the</a:t>
            </a:r>
            <a:br>
              <a:rPr lang="en-US" dirty="0"/>
            </a:br>
            <a:r>
              <a:rPr lang="en-US" dirty="0"/>
              <a:t>“dirty details”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32F850-03D8-0F4E-83BB-78256D13C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0" t="32617" r="25085" b="25933"/>
          <a:stretch/>
        </p:blipFill>
        <p:spPr>
          <a:xfrm>
            <a:off x="6457638" y="1602317"/>
            <a:ext cx="5117961" cy="279344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088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7D2F-6708-4D05-9B7D-36BA2788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Developer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8ED78-023B-331C-EA4C-6AA8784060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1996" y="1597152"/>
            <a:ext cx="11009376" cy="4134413"/>
          </a:xfrm>
        </p:spPr>
        <p:txBody>
          <a:bodyPr/>
          <a:lstStyle/>
          <a:p>
            <a:r>
              <a:rPr lang="en-DE" dirty="0"/>
              <a:t>Sandbox</a:t>
            </a:r>
          </a:p>
          <a:p>
            <a:pPr lvl="1"/>
            <a:r>
              <a:rPr lang="en-DE" dirty="0"/>
              <a:t>playground to test API calls</a:t>
            </a:r>
          </a:p>
          <a:p>
            <a:pPr lvl="1"/>
            <a:r>
              <a:rPr lang="en-US" dirty="0"/>
              <a:t>A</a:t>
            </a:r>
            <a:r>
              <a:rPr lang="en-DE" dirty="0"/>
              <a:t>void impact on production org</a:t>
            </a:r>
          </a:p>
          <a:p>
            <a:r>
              <a:rPr lang="en-US" dirty="0"/>
              <a:t>L</a:t>
            </a:r>
            <a:r>
              <a:rPr lang="en-DE" dirty="0"/>
              <a:t>imited to 10 users</a:t>
            </a:r>
          </a:p>
          <a:p>
            <a:r>
              <a:rPr lang="en-US" dirty="0"/>
              <a:t>A</a:t>
            </a:r>
            <a:r>
              <a:rPr lang="en-DE" dirty="0"/>
              <a:t>llows to test capabilities not available w/ Webex free plans</a:t>
            </a:r>
          </a:p>
          <a:p>
            <a:r>
              <a:rPr lang="en-DE" dirty="0"/>
              <a:t>No Cisco PSTN</a:t>
            </a:r>
          </a:p>
          <a:p>
            <a:pPr lvl="1"/>
            <a:r>
              <a:rPr lang="en-US" dirty="0"/>
              <a:t>C</a:t>
            </a:r>
            <a:r>
              <a:rPr lang="en-DE" dirty="0"/>
              <a:t>an </a:t>
            </a:r>
            <a:r>
              <a:rPr lang="en-DE"/>
              <a:t>add </a:t>
            </a:r>
            <a:r>
              <a:rPr lang="de-DE" dirty="0"/>
              <a:t>on-</a:t>
            </a:r>
            <a:r>
              <a:rPr lang="de-DE" dirty="0" err="1"/>
              <a:t>premises</a:t>
            </a:r>
            <a:r>
              <a:rPr lang="de-DE" dirty="0"/>
              <a:t> PSTN (</a:t>
            </a:r>
            <a:r>
              <a:rPr lang="en-DE"/>
              <a:t>L</a:t>
            </a:r>
            <a:r>
              <a:rPr lang="en-US" dirty="0" err="1"/>
              <a:t>ocal</a:t>
            </a:r>
            <a:r>
              <a:rPr lang="en-US" dirty="0"/>
              <a:t> Gateway)</a:t>
            </a:r>
            <a:r>
              <a:rPr lang="en-DE"/>
              <a:t> </a:t>
            </a:r>
            <a:r>
              <a:rPr lang="en-DE" dirty="0"/>
              <a:t>for PSTN access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CC0B0-E442-E955-0EB2-0491EC1CE19E}"/>
              </a:ext>
            </a:extLst>
          </p:cNvPr>
          <p:cNvSpPr txBox="1"/>
          <p:nvPr/>
        </p:nvSpPr>
        <p:spPr>
          <a:xfrm>
            <a:off x="2965239" y="5946046"/>
            <a:ext cx="626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Arial" charset="0"/>
                <a:ea typeface="ＭＳ Ｐゴシック" charset="0"/>
                <a:hlinkClick r:id="rId2"/>
              </a:rPr>
              <a:t>https://developer.webex.com/admin/docs/developer-sandbox-guide</a:t>
            </a:r>
            <a:endParaRPr lang="en-DE" sz="1600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FE063-BF6C-DF9B-BCCB-A6CB60F0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Python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A0743-2C8D-F712-913B-D60C922510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Installers are are available at </a:t>
            </a:r>
            <a:r>
              <a:rPr lang="en-US" sz="2000" dirty="0">
                <a:hlinkClick r:id="rId2"/>
              </a:rPr>
              <a:t>https://www.python.org/downloads/</a:t>
            </a:r>
            <a:endParaRPr lang="en-US" sz="2000" dirty="0"/>
          </a:p>
          <a:p>
            <a:r>
              <a:rPr lang="en-US" sz="2000" dirty="0"/>
              <a:t>Mac tip: install Python via Homebrew: </a:t>
            </a:r>
            <a:r>
              <a:rPr lang="en-US" sz="2000" dirty="0">
                <a:hlinkClick r:id="rId3"/>
              </a:rPr>
              <a:t>https://docs.python-guide.org/starting/install3/osx/</a:t>
            </a:r>
            <a:endParaRPr lang="en-US" sz="2000" dirty="0"/>
          </a:p>
          <a:p>
            <a:pPr lvl="1"/>
            <a:r>
              <a:rPr lang="en-US" sz="1800" dirty="0"/>
              <a:t>Avoids issues with GNU </a:t>
            </a:r>
            <a:r>
              <a:rPr lang="en-US" sz="1800" dirty="0" err="1"/>
              <a:t>readline</a:t>
            </a:r>
            <a:r>
              <a:rPr lang="en-US" sz="1800" dirty="0"/>
              <a:t> (for example when using </a:t>
            </a:r>
            <a:r>
              <a:rPr lang="en-US" sz="1800" dirty="0">
                <a:hlinkClick r:id="rId4"/>
              </a:rPr>
              <a:t>https://pypi.org/project/cmd2/</a:t>
            </a:r>
            <a:r>
              <a:rPr lang="en-US" sz="1800" dirty="0"/>
              <a:t>)</a:t>
            </a:r>
          </a:p>
          <a:p>
            <a:pPr lvl="1"/>
            <a:endParaRPr lang="en-US" sz="18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CC731-DF8A-3ECF-E307-EA29D3CE75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7144" y="3178794"/>
            <a:ext cx="5757333" cy="24060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2D3E01-2D75-A26C-94FF-F78FEEB64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560" y="3983077"/>
            <a:ext cx="6692053" cy="2265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32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431A8F7-B7C0-3658-D64B-53D74F18CB25}"/>
              </a:ext>
            </a:extLst>
          </p:cNvPr>
          <p:cNvSpPr txBox="1">
            <a:spLocks/>
          </p:cNvSpPr>
          <p:nvPr/>
        </p:nvSpPr>
        <p:spPr>
          <a:xfrm>
            <a:off x="571500" y="1905000"/>
            <a:ext cx="5067300" cy="4305301"/>
          </a:xfrm>
          <a:prstGeom prst="rect">
            <a:avLst/>
          </a:prstGeom>
        </p:spPr>
        <p:txBody>
          <a:bodyPr/>
          <a:lstStyle>
            <a:lvl1pPr mar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2pPr>
            <a:lvl3pPr marL="342900" indent="-17145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3pPr>
            <a:lvl4pPr marL="519113" indent="-176213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b="0" i="0" kern="0" spc="0" baseline="0">
                <a:solidFill>
                  <a:schemeClr val="bg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  <a:lvl5pPr marL="457200" marR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600" b="0" i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42597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7060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8145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923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iscoSansTT"/>
                <a:ea typeface="+mn-ea"/>
                <a:cs typeface="+mn-cs"/>
              </a:rPr>
              <a:t>Join the conversation!</a:t>
            </a:r>
          </a:p>
          <a:p>
            <a:pPr marL="0" marR="0" lvl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iscoSansTT"/>
                <a:ea typeface="+mn-ea"/>
                <a:cs typeface="+mn-cs"/>
              </a:rPr>
              <a:t>Scan the QR code to be added to the Webex space for Q&amp;A and more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45F18959-414E-E10A-E8D8-197BF2E69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6260" y="375614"/>
            <a:ext cx="4393513" cy="60600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7BEE77-6527-5A62-7179-D3B1DE838B1F}"/>
              </a:ext>
            </a:extLst>
          </p:cNvPr>
          <p:cNvSpPr/>
          <p:nvPr/>
        </p:nvSpPr>
        <p:spPr>
          <a:xfrm>
            <a:off x="7000887" y="1286011"/>
            <a:ext cx="4217060" cy="4247206"/>
          </a:xfrm>
          <a:prstGeom prst="roundRect">
            <a:avLst>
              <a:gd name="adj" fmla="val 9342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3E0EE-87D0-6458-D9DF-436496C50B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03" t="10823" r="11044" b="10578"/>
          <a:stretch>
            <a:fillRect/>
          </a:stretch>
        </p:blipFill>
        <p:spPr>
          <a:xfrm>
            <a:off x="7249888" y="1544238"/>
            <a:ext cx="3719058" cy="373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44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3178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– </a:t>
            </a:r>
            <a:r>
              <a:rPr lang="en-US" dirty="0">
                <a:solidFill>
                  <a:schemeClr val="accent5"/>
                </a:solidFill>
              </a:rPr>
              <a:t>I</a:t>
            </a:r>
            <a:r>
              <a:rPr lang="en-US" dirty="0"/>
              <a:t>ntegrated </a:t>
            </a:r>
            <a:r>
              <a:rPr lang="en-US" dirty="0">
                <a:solidFill>
                  <a:schemeClr val="accent5"/>
                </a:solidFill>
              </a:rPr>
              <a:t>D</a:t>
            </a:r>
            <a:r>
              <a:rPr lang="en-US" dirty="0"/>
              <a:t>evelopment </a:t>
            </a:r>
            <a:r>
              <a:rPr lang="en-US" dirty="0">
                <a:solidFill>
                  <a:schemeClr val="accent5"/>
                </a:solidFill>
              </a:rPr>
              <a:t>E</a:t>
            </a:r>
            <a:r>
              <a:rPr lang="en-US" dirty="0"/>
              <a:t>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400" dirty="0"/>
              <a:t>Helps to develop and test your application</a:t>
            </a:r>
          </a:p>
          <a:p>
            <a:r>
              <a:rPr lang="en-US" sz="2400" dirty="0"/>
              <a:t>Features</a:t>
            </a:r>
          </a:p>
          <a:p>
            <a:pPr lvl="1"/>
            <a:r>
              <a:rPr lang="en-US" sz="2133" dirty="0"/>
              <a:t>GUI</a:t>
            </a:r>
          </a:p>
          <a:p>
            <a:pPr lvl="1"/>
            <a:r>
              <a:rPr lang="en-US" sz="2133" dirty="0"/>
              <a:t>Editor</a:t>
            </a:r>
          </a:p>
          <a:p>
            <a:pPr lvl="1"/>
            <a:r>
              <a:rPr lang="en-US" sz="2133" dirty="0"/>
              <a:t>Build automation</a:t>
            </a:r>
          </a:p>
          <a:p>
            <a:pPr lvl="1"/>
            <a:r>
              <a:rPr lang="en-US" sz="2133" dirty="0"/>
              <a:t>Syntax highlighting</a:t>
            </a:r>
          </a:p>
          <a:p>
            <a:pPr lvl="1"/>
            <a:r>
              <a:rPr lang="en-US" sz="2133" dirty="0"/>
              <a:t>Debugger</a:t>
            </a:r>
          </a:p>
          <a:p>
            <a:pPr lvl="1"/>
            <a:r>
              <a:rPr lang="en-US" sz="2133" dirty="0"/>
              <a:t>Integration w/ revision control </a:t>
            </a:r>
            <a:br>
              <a:rPr lang="en-US" sz="2133" dirty="0"/>
            </a:br>
            <a:r>
              <a:rPr lang="en-US" sz="2133" dirty="0"/>
              <a:t>system (e.g. Git)</a:t>
            </a:r>
          </a:p>
          <a:p>
            <a:pPr lvl="1"/>
            <a:r>
              <a:rPr lang="en-US" sz="2133" dirty="0"/>
              <a:t>… </a:t>
            </a:r>
          </a:p>
          <a:p>
            <a:pPr lvl="1"/>
            <a:endParaRPr lang="en-US" sz="2133" dirty="0"/>
          </a:p>
          <a:p>
            <a:pPr lvl="1"/>
            <a:endParaRPr lang="en-US" sz="2133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AAC98-02FC-914B-89D6-00D1764C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68657" y="2104670"/>
            <a:ext cx="6782100" cy="3613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663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Highlighting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Do you prefer?</a:t>
            </a:r>
          </a:p>
          <a:p>
            <a:r>
              <a:rPr lang="en-US" dirty="0">
                <a:latin typeface="+mn-lt"/>
              </a:rPr>
              <a:t>This?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803401"/>
            <a:ext cx="5985933" cy="392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Highlighting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Do you prefer?</a:t>
            </a:r>
          </a:p>
          <a:p>
            <a:r>
              <a:rPr lang="en-US" dirty="0">
                <a:latin typeface="+mn-lt"/>
              </a:rPr>
              <a:t>Or this?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8ED7B-D6FC-4441-A53E-5267A571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83" y="1437217"/>
            <a:ext cx="5902823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Debugger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Live Debugger allows to</a:t>
            </a:r>
          </a:p>
          <a:p>
            <a:pPr lvl="1"/>
            <a:r>
              <a:rPr lang="en-US" dirty="0"/>
              <a:t>Set breakpoints</a:t>
            </a:r>
          </a:p>
          <a:p>
            <a:pPr lvl="1"/>
            <a:r>
              <a:rPr lang="en-US" dirty="0"/>
              <a:t>Check variables</a:t>
            </a:r>
          </a:p>
          <a:p>
            <a:pPr lvl="1"/>
            <a:r>
              <a:rPr lang="en-US" dirty="0"/>
              <a:t>Evaluate expressions</a:t>
            </a:r>
          </a:p>
          <a:p>
            <a:pPr marL="2380" indent="0">
              <a:buNone/>
            </a:pPr>
            <a:r>
              <a:rPr lang="en-US" dirty="0">
                <a:sym typeface="Wingdings"/>
              </a:rPr>
              <a:t> Essential for effective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     SW development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005" y="2167467"/>
            <a:ext cx="7300448" cy="40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2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3600" dirty="0">
                <a:hlinkClick r:id="rId2"/>
              </a:rPr>
              <a:t>IDLE (Standard IDE)</a:t>
            </a:r>
            <a:endParaRPr lang="en-US" sz="3600" dirty="0"/>
          </a:p>
          <a:p>
            <a:r>
              <a:rPr lang="en-US" sz="3600" dirty="0">
                <a:hlinkClick r:id="rId3"/>
              </a:rPr>
              <a:t>PyCharm</a:t>
            </a:r>
            <a:endParaRPr lang="en-US" sz="3600" dirty="0"/>
          </a:p>
          <a:p>
            <a:r>
              <a:rPr lang="en-US" sz="3600" dirty="0">
                <a:hlinkClick r:id="rId4"/>
              </a:rPr>
              <a:t>VS Code</a:t>
            </a:r>
            <a:endParaRPr lang="en-US" sz="3600" dirty="0"/>
          </a:p>
          <a:p>
            <a:r>
              <a:rPr lang="en-US" sz="3600" dirty="0">
                <a:hlinkClick r:id="rId5"/>
              </a:rPr>
              <a:t>PythonAnywhere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396" y="3792799"/>
            <a:ext cx="4216400" cy="745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396" y="2210281"/>
            <a:ext cx="3251200" cy="897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0396" y="1490556"/>
            <a:ext cx="719725" cy="719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BEEB0E-2F8F-D249-98F7-43E77B600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0602" y="2798630"/>
            <a:ext cx="1010204" cy="99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Postman: Test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00961" y="1597152"/>
            <a:ext cx="11009376" cy="4523232"/>
          </a:xfrm>
        </p:spPr>
        <p:txBody>
          <a:bodyPr/>
          <a:lstStyle/>
          <a:p>
            <a:r>
              <a:rPr lang="en-US" sz="2400" dirty="0"/>
              <a:t>Share, test, document &amp; monitor APIs</a:t>
            </a:r>
          </a:p>
          <a:p>
            <a:r>
              <a:rPr lang="en-US" sz="2400" dirty="0"/>
              <a:t>Easily test API calls</a:t>
            </a:r>
          </a:p>
          <a:p>
            <a:r>
              <a:rPr lang="en-US" sz="2400" dirty="0"/>
              <a:t>Generate code (Python, curl, ..)</a:t>
            </a:r>
          </a:p>
          <a:p>
            <a:r>
              <a:rPr lang="en-US" sz="2400" dirty="0"/>
              <a:t>Create collections</a:t>
            </a:r>
          </a:p>
          <a:p>
            <a:r>
              <a:rPr lang="en-US" sz="2400" dirty="0"/>
              <a:t>Available for Mac, Windows, Linux, </a:t>
            </a:r>
            <a:br>
              <a:rPr lang="en-US" sz="2400" dirty="0"/>
            </a:br>
            <a:r>
              <a:rPr lang="en-US" sz="2400" dirty="0"/>
              <a:t>and Chrome apps</a:t>
            </a:r>
          </a:p>
          <a:p>
            <a:r>
              <a:rPr lang="en-US" sz="2400" dirty="0">
                <a:hlinkClick r:id="rId3"/>
              </a:rPr>
              <a:t>https://www.getpostman.com/</a:t>
            </a:r>
            <a:r>
              <a:rPr lang="en-US" sz="2400" dirty="0"/>
              <a:t> </a:t>
            </a:r>
          </a:p>
          <a:p>
            <a:r>
              <a:rPr lang="en-US" sz="2400" dirty="0"/>
              <a:t>Postman collection for Webex Messaging and Admin APIs: </a:t>
            </a:r>
            <a:r>
              <a:rPr lang="en-US" sz="2400" dirty="0">
                <a:hlinkClick r:id="rId4"/>
              </a:rPr>
              <a:t>https://github.com/CiscoDevNet/postman-webex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45186" y="2001608"/>
            <a:ext cx="5897425" cy="3146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A picture containing circle, graphics, illustration, design&#10;&#10;Description automatically generated">
            <a:extLst>
              <a:ext uri="{FF2B5EF4-FFF2-40B4-BE49-F238E27FC236}">
                <a16:creationId xmlns:a16="http://schemas.microsoft.com/office/drawing/2014/main" id="{81A0C86B-36BD-622E-9159-700DF972F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159" y="313390"/>
            <a:ext cx="848452" cy="8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RequestBin</a:t>
            </a:r>
            <a:r>
              <a:rPr lang="en-US" dirty="0"/>
              <a:t>: See </a:t>
            </a:r>
            <a:r>
              <a:rPr lang="en-US" dirty="0" err="1"/>
              <a:t>Webhooks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133" dirty="0"/>
              <a:t>Free service: </a:t>
            </a:r>
            <a:r>
              <a:rPr lang="en-US" sz="2133" dirty="0">
                <a:hlinkClick r:id="rId2"/>
              </a:rPr>
              <a:t>https://pipedream.com/requestbin</a:t>
            </a:r>
            <a:endParaRPr lang="en-US" sz="2133" dirty="0"/>
          </a:p>
          <a:p>
            <a:r>
              <a:rPr lang="en-US" sz="2133" dirty="0"/>
              <a:t>Creates unique URL</a:t>
            </a:r>
          </a:p>
          <a:p>
            <a:r>
              <a:rPr lang="en-US" sz="2133" dirty="0"/>
              <a:t>Use case: Webex webhook </a:t>
            </a:r>
            <a:br>
              <a:rPr lang="en-US" sz="2133" dirty="0"/>
            </a:br>
            <a:r>
              <a:rPr lang="en-US" sz="2133" dirty="0"/>
              <a:t>pointing to </a:t>
            </a:r>
            <a:r>
              <a:rPr lang="en-US" sz="2133" dirty="0" err="1"/>
              <a:t>Requestbin</a:t>
            </a:r>
            <a:r>
              <a:rPr lang="en-US" sz="2133" dirty="0"/>
              <a:t> to test </a:t>
            </a:r>
            <a:br>
              <a:rPr lang="en-US" sz="2133" dirty="0"/>
            </a:br>
            <a:r>
              <a:rPr lang="en-US" sz="2133" dirty="0"/>
              <a:t>webhook operation</a:t>
            </a:r>
          </a:p>
          <a:p>
            <a:r>
              <a:rPr lang="en-US" sz="2133" dirty="0"/>
              <a:t>Provides real-time view on requests </a:t>
            </a:r>
            <a:br>
              <a:rPr lang="en-US" sz="2133" dirty="0"/>
            </a:br>
            <a:r>
              <a:rPr lang="en-US" sz="2133" dirty="0"/>
              <a:t>hitting the URL</a:t>
            </a:r>
          </a:p>
          <a:p>
            <a:endParaRPr lang="en-US" sz="2133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8CCA8-F64C-A846-9962-88CE8F1E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39897" y="2121530"/>
            <a:ext cx="5860080" cy="32400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989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repository hosting service</a:t>
            </a:r>
          </a:p>
          <a:p>
            <a:r>
              <a:rPr lang="en-US" dirty="0"/>
              <a:t>Offers</a:t>
            </a:r>
          </a:p>
          <a:p>
            <a:pPr lvl="1"/>
            <a:r>
              <a:rPr lang="en-US" dirty="0"/>
              <a:t>Revision control</a:t>
            </a:r>
          </a:p>
          <a:p>
            <a:pPr lvl="1"/>
            <a:r>
              <a:rPr lang="en-US" dirty="0"/>
              <a:t>Source code management</a:t>
            </a:r>
          </a:p>
          <a:p>
            <a:r>
              <a:rPr lang="en-US" dirty="0"/>
              <a:t>THE place to share your code</a:t>
            </a:r>
          </a:p>
        </p:txBody>
      </p:sp>
      <p:pic>
        <p:nvPicPr>
          <p:cNvPr id="5" name="Picture 2" descr="https://digitalfellows.commons.gc.cuny.edu/files/2015/03/github_logo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41" y="3358774"/>
            <a:ext cx="3225108" cy="68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78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20E9-ABD5-1940-5312-FAB46EC4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Consuming APIs</a:t>
            </a:r>
          </a:p>
        </p:txBody>
      </p:sp>
    </p:spTree>
    <p:extLst>
      <p:ext uri="{BB962C8B-B14F-4D97-AF65-F5344CB8AC3E}">
        <p14:creationId xmlns:p14="http://schemas.microsoft.com/office/powerpoint/2010/main" val="32488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90D0DBA-B274-DCF1-D3B7-F19062F9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09600"/>
            <a:ext cx="5372100" cy="110799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C1536-4C7F-0E67-D0A8-4FBB39220FA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48400" y="609600"/>
            <a:ext cx="647700" cy="369332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0CCE3-9AF1-A3F8-CAB4-666FA6A855B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080810" y="609600"/>
            <a:ext cx="4539690" cy="369332"/>
          </a:xfrm>
        </p:spPr>
        <p:txBody>
          <a:bodyPr/>
          <a:lstStyle/>
          <a:p>
            <a:r>
              <a:rPr lang="en-US" dirty="0"/>
              <a:t>Why APIs?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6BF233F-FAC8-C4CD-12D3-3B0AF1C816C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34702-D14E-2EFD-A7D0-26135627898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248400" y="1647194"/>
            <a:ext cx="647700" cy="369332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B072DE-25D6-83A5-B253-61B5A6E3CE5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080810" y="1647193"/>
            <a:ext cx="4539690" cy="369332"/>
          </a:xfrm>
        </p:spPr>
        <p:txBody>
          <a:bodyPr/>
          <a:lstStyle/>
          <a:p>
            <a:r>
              <a:rPr lang="en-US" dirty="0"/>
              <a:t>Coverage/Capabilities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5509A2E-990A-74D3-B7C0-B79F1F6B6D3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93A544-FFA0-F0BC-868A-DE995AF1D3F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48400" y="2684788"/>
            <a:ext cx="647700" cy="369332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5E965E-81FE-925F-667A-476D792EDBB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080810" y="2684787"/>
            <a:ext cx="4539690" cy="369332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3212789-72B9-BCD5-FBB8-4A45541F35A2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6A8F5-8DFF-1157-AFCB-26A752D6AED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248400" y="3722381"/>
            <a:ext cx="647700" cy="369332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0E88DC-9DD7-C311-7331-38378D058FC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080810" y="3722381"/>
            <a:ext cx="4539690" cy="369332"/>
          </a:xfrm>
        </p:spPr>
        <p:txBody>
          <a:bodyPr/>
          <a:lstStyle/>
          <a:p>
            <a:r>
              <a:rPr lang="en-US" dirty="0"/>
              <a:t>Use cases/Examples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826D905-81BB-405A-6DD2-34399D4E75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06A65D-E5B7-8AB8-DECA-067C5AFEB701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6248400" y="4759974"/>
            <a:ext cx="647700" cy="369332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DB3F1C-D988-202C-E1FC-842346DF3225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80810" y="4759974"/>
            <a:ext cx="4539690" cy="369332"/>
          </a:xfrm>
        </p:spPr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5AB6A0C-3D13-A76B-8D42-46BB11C6CC06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34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2103-09FD-09E3-6D2B-7D8CFDA0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cs typeface="CiscoSansTT" panose="020B0503020201020303" pitchFamily="34" charset="0"/>
              </a:rPr>
              <a:t>REST –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BAB2C"/>
                </a:solidFill>
                <a:effectLst/>
                <a:uLnTx/>
                <a:uFillTx/>
                <a:cs typeface="CiscoSansTT" panose="020B0503020201020303" pitchFamily="34" charset="0"/>
              </a:rPr>
              <a:t>Re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cs typeface="CiscoSansTT" panose="020B0503020201020303" pitchFamily="34" charset="0"/>
              </a:rPr>
              <a:t>presentational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BAB2C"/>
                </a:solidFill>
                <a:effectLst/>
                <a:uLnTx/>
                <a:uFillTx/>
                <a:cs typeface="CiscoSansTT" panose="020B0503020201020303" pitchFamily="34" charset="0"/>
              </a:rPr>
              <a:t>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cs typeface="CiscoSansTT" panose="020B0503020201020303" pitchFamily="34" charset="0"/>
              </a:rPr>
              <a:t>tate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BAB2C"/>
                </a:solidFill>
                <a:effectLst/>
                <a:uLnTx/>
                <a:uFillTx/>
                <a:cs typeface="CiscoSansTT" panose="020B0503020201020303" pitchFamily="34" charset="0"/>
              </a:rPr>
              <a:t>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cs typeface="CiscoSansTT" panose="020B0503020201020303" pitchFamily="34" charset="0"/>
              </a:rPr>
              <a:t>ransfer</a:t>
            </a:r>
            <a:endParaRPr lang="en-US" sz="4400" dirty="0">
              <a:cs typeface="CiscoSansTT" panose="020B05030202010203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36C5-7BD0-4FB4-B8F2-D1AE5FB60F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Not really a standard – more an architecture</a:t>
            </a:r>
          </a:p>
          <a:p>
            <a:r>
              <a:rPr lang="en-US" sz="1800" dirty="0"/>
              <a:t>Uses existing standards: for example HTTP(S) for transport</a:t>
            </a:r>
          </a:p>
          <a:p>
            <a:r>
              <a:rPr lang="en-US" sz="1800" dirty="0"/>
              <a:t>All about client-server</a:t>
            </a:r>
          </a:p>
          <a:p>
            <a:r>
              <a:rPr lang="en-US" sz="1800" dirty="0"/>
              <a:t>Conceptually similar to web browser accessing web server</a:t>
            </a:r>
          </a:p>
          <a:p>
            <a:r>
              <a:rPr lang="en-US" sz="1800" dirty="0"/>
              <a:t>Resources</a:t>
            </a:r>
          </a:p>
          <a:p>
            <a:pPr lvl="1"/>
            <a:r>
              <a:rPr lang="en-US" sz="1600" dirty="0"/>
              <a:t>Every resource can be addressed by a URI</a:t>
            </a:r>
          </a:p>
          <a:p>
            <a:pPr lvl="1"/>
            <a:r>
              <a:rPr lang="en-US" sz="1600" dirty="0"/>
              <a:t>Methods: GET, PUT, POST, DELETE, HEAD</a:t>
            </a:r>
          </a:p>
          <a:p>
            <a:pPr lvl="1"/>
            <a:r>
              <a:rPr lang="en-US" sz="1600" dirty="0"/>
              <a:t>Uniform representation: typically JSON</a:t>
            </a:r>
          </a:p>
          <a:p>
            <a:r>
              <a:rPr lang="en-US" sz="1800" dirty="0"/>
              <a:t>Protocol</a:t>
            </a:r>
          </a:p>
          <a:p>
            <a:pPr lvl="1"/>
            <a:r>
              <a:rPr lang="en-US" sz="1600" dirty="0"/>
              <a:t>Stateless</a:t>
            </a:r>
          </a:p>
          <a:p>
            <a:pPr lvl="1"/>
            <a:r>
              <a:rPr lang="en-US" sz="1600" dirty="0"/>
              <a:t>Client-server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200" dirty="0"/>
          </a:p>
        </p:txBody>
      </p:sp>
      <p:pic>
        <p:nvPicPr>
          <p:cNvPr id="4" name="Picture 6" descr="C:\Users\tsbutme\Desktop\New folder - Copy\30088_Device_terminal_3046_unknown_256.png">
            <a:extLst>
              <a:ext uri="{FF2B5EF4-FFF2-40B4-BE49-F238E27FC236}">
                <a16:creationId xmlns:a16="http://schemas.microsoft.com/office/drawing/2014/main" id="{B74CBB97-A158-C6AE-D9E7-9179ED42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179" y="4485073"/>
            <a:ext cx="1156707" cy="98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C:\Users\tsbutme\Desktop\New folder - Copy\30072_Device_server_3156_unknown_256.png">
            <a:extLst>
              <a:ext uri="{FF2B5EF4-FFF2-40B4-BE49-F238E27FC236}">
                <a16:creationId xmlns:a16="http://schemas.microsoft.com/office/drawing/2014/main" id="{822D62AF-A6DB-D32F-3CF3-639E0E06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14" y="4261375"/>
            <a:ext cx="997249" cy="143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6F9C152-0F4F-7F4B-7AAA-78C3FF43679F}"/>
              </a:ext>
            </a:extLst>
          </p:cNvPr>
          <p:cNvSpPr/>
          <p:nvPr/>
        </p:nvSpPr>
        <p:spPr bwMode="auto">
          <a:xfrm>
            <a:off x="8528795" y="4485073"/>
            <a:ext cx="1428005" cy="490244"/>
          </a:xfrm>
          <a:prstGeom prst="rightArrow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marL="0" marR="0" lvl="0" indent="0" algn="ctr" defTabSz="68578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BB4C031-4792-F439-96B0-9810725A94FB}"/>
              </a:ext>
            </a:extLst>
          </p:cNvPr>
          <p:cNvSpPr/>
          <p:nvPr/>
        </p:nvSpPr>
        <p:spPr bwMode="auto">
          <a:xfrm rot="10800000">
            <a:off x="8493098" y="5100029"/>
            <a:ext cx="1428005" cy="490244"/>
          </a:xfrm>
          <a:prstGeom prst="rightArrow">
            <a:avLst/>
          </a:prstGeom>
          <a:solidFill>
            <a:srgbClr val="FBAB2C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marL="0" marR="0" lvl="0" indent="0" algn="ctr" defTabSz="68578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45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5691-3470-FC47-E74B-D19EDCAB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Webex API Endpoint</a:t>
            </a:r>
            <a:br>
              <a:rPr lang="en-US" dirty="0"/>
            </a:br>
            <a:r>
              <a:rPr lang="en-US" sz="2667" dirty="0"/>
              <a:t>Listing Webex Calling Locations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A15F2-58ED-971C-CEF4-9D985E4B9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1501" y="2065817"/>
            <a:ext cx="6235353" cy="36662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BD6EC-0908-E265-4D85-1F1927E05E9D}"/>
              </a:ext>
            </a:extLst>
          </p:cNvPr>
          <p:cNvCxnSpPr>
            <a:cxnSpLocks/>
          </p:cNvCxnSpPr>
          <p:nvPr/>
        </p:nvCxnSpPr>
        <p:spPr>
          <a:xfrm flipV="1">
            <a:off x="3574943" y="2762144"/>
            <a:ext cx="4055733" cy="719217"/>
          </a:xfrm>
          <a:prstGeom prst="straightConnector1">
            <a:avLst/>
          </a:prstGeom>
          <a:noFill/>
          <a:ln w="12700" cap="flat" cmpd="sng" algn="ctr">
            <a:solidFill>
              <a:srgbClr val="282828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F66941-3A38-5676-686B-E8DD02072477}"/>
              </a:ext>
            </a:extLst>
          </p:cNvPr>
          <p:cNvSpPr txBox="1"/>
          <p:nvPr/>
        </p:nvSpPr>
        <p:spPr>
          <a:xfrm>
            <a:off x="7668196" y="2572719"/>
            <a:ext cx="2547875" cy="3788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1600" kern="0" dirty="0">
                <a:solidFill>
                  <a:srgbClr val="121212"/>
                </a:solidFill>
                <a:latin typeface="CiscoSansTT Light"/>
                <a:ea typeface="ＭＳ Ｐゴシック" charset="0"/>
              </a:rPr>
              <a:t>URL of the endpoint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10797A-3560-3873-B382-6418F66981A3}"/>
              </a:ext>
            </a:extLst>
          </p:cNvPr>
          <p:cNvCxnSpPr>
            <a:cxnSpLocks/>
          </p:cNvCxnSpPr>
          <p:nvPr/>
        </p:nvCxnSpPr>
        <p:spPr>
          <a:xfrm flipV="1">
            <a:off x="3230537" y="3103967"/>
            <a:ext cx="4400140" cy="543927"/>
          </a:xfrm>
          <a:prstGeom prst="straightConnector1">
            <a:avLst/>
          </a:prstGeom>
          <a:noFill/>
          <a:ln w="12700" cap="flat" cmpd="sng" algn="ctr">
            <a:solidFill>
              <a:srgbClr val="282828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CF2AB1-9E35-615F-3566-1FDE83ABAE5C}"/>
              </a:ext>
            </a:extLst>
          </p:cNvPr>
          <p:cNvSpPr txBox="1"/>
          <p:nvPr/>
        </p:nvSpPr>
        <p:spPr>
          <a:xfrm>
            <a:off x="7668196" y="2942541"/>
            <a:ext cx="3710621" cy="3788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1600" kern="0">
                <a:solidFill>
                  <a:srgbClr val="121212"/>
                </a:solidFill>
                <a:latin typeface="CiscoSansTT Light"/>
                <a:ea typeface="ＭＳ Ｐゴシック" charset="0"/>
                <a:cs typeface="Courier New" panose="02070309020205020404" pitchFamily="49" charset="0"/>
              </a:rPr>
              <a:t>Session()</a:t>
            </a:r>
            <a:r>
              <a:rPr lang="en-US" sz="1600" kern="0">
                <a:solidFill>
                  <a:srgbClr val="121212"/>
                </a:solidFill>
                <a:latin typeface="CiscoSansTT Light"/>
                <a:ea typeface="ＭＳ Ｐゴシック" charset="0"/>
              </a:rPr>
              <a:t> from requests module is used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B5679D-8881-3FCF-8568-E4A82E694519}"/>
              </a:ext>
            </a:extLst>
          </p:cNvPr>
          <p:cNvCxnSpPr>
            <a:cxnSpLocks/>
          </p:cNvCxnSpPr>
          <p:nvPr/>
        </p:nvCxnSpPr>
        <p:spPr>
          <a:xfrm flipV="1">
            <a:off x="4408407" y="3462536"/>
            <a:ext cx="3222269" cy="323555"/>
          </a:xfrm>
          <a:prstGeom prst="straightConnector1">
            <a:avLst/>
          </a:prstGeom>
          <a:noFill/>
          <a:ln w="12700" cap="flat" cmpd="sng" algn="ctr">
            <a:solidFill>
              <a:srgbClr val="282828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D240AE-F38A-FC7A-AF96-C06688CA9BAE}"/>
              </a:ext>
            </a:extLst>
          </p:cNvPr>
          <p:cNvSpPr txBox="1"/>
          <p:nvPr/>
        </p:nvSpPr>
        <p:spPr>
          <a:xfrm>
            <a:off x="7668196" y="3312364"/>
            <a:ext cx="3710621" cy="3788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1600" kern="0" dirty="0">
                <a:solidFill>
                  <a:srgbClr val="121212"/>
                </a:solidFill>
                <a:latin typeface="CiscoSansTT Light"/>
                <a:ea typeface="ＭＳ Ｐゴシック" charset="0"/>
                <a:cs typeface="Courier New" panose="02070309020205020404" pitchFamily="49" charset="0"/>
              </a:rPr>
              <a:t>Fabricate the Authorization header</a:t>
            </a:r>
            <a:endParaRPr lang="en-US" sz="1600" kern="0" dirty="0">
              <a:solidFill>
                <a:srgbClr val="121212"/>
              </a:solidFill>
              <a:latin typeface="CiscoSansTT Light"/>
              <a:ea typeface="ＭＳ Ｐゴシック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021FE4-063F-EAC6-B6AC-B5F39CDC902A}"/>
              </a:ext>
            </a:extLst>
          </p:cNvPr>
          <p:cNvCxnSpPr>
            <a:cxnSpLocks/>
          </p:cNvCxnSpPr>
          <p:nvPr/>
        </p:nvCxnSpPr>
        <p:spPr>
          <a:xfrm flipV="1">
            <a:off x="4134948" y="3843487"/>
            <a:ext cx="3495728" cy="110800"/>
          </a:xfrm>
          <a:prstGeom prst="straightConnector1">
            <a:avLst/>
          </a:prstGeom>
          <a:noFill/>
          <a:ln w="12700" cap="flat" cmpd="sng" algn="ctr">
            <a:solidFill>
              <a:srgbClr val="282828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D2D78C-D59D-7C67-DD76-D997DDAF7CDF}"/>
              </a:ext>
            </a:extLst>
          </p:cNvPr>
          <p:cNvSpPr txBox="1"/>
          <p:nvPr/>
        </p:nvSpPr>
        <p:spPr>
          <a:xfrm>
            <a:off x="7668196" y="3682187"/>
            <a:ext cx="3710621" cy="3788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1600" kern="0">
                <a:solidFill>
                  <a:srgbClr val="121212"/>
                </a:solidFill>
                <a:latin typeface="CiscoSansTT Light"/>
                <a:ea typeface="ＭＳ Ｐゴシック" charset="0"/>
                <a:cs typeface="Courier New" panose="02070309020205020404" pitchFamily="49" charset="0"/>
              </a:rPr>
              <a:t>Call the endpoint</a:t>
            </a:r>
            <a:endParaRPr lang="en-US" sz="1600" kern="0">
              <a:solidFill>
                <a:srgbClr val="121212"/>
              </a:solidFill>
              <a:latin typeface="CiscoSansTT Light"/>
              <a:ea typeface="ＭＳ Ｐゴシック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B060A2-09D0-0ED2-68BF-007F08666DEC}"/>
              </a:ext>
            </a:extLst>
          </p:cNvPr>
          <p:cNvCxnSpPr>
            <a:cxnSpLocks/>
          </p:cNvCxnSpPr>
          <p:nvPr/>
        </p:nvCxnSpPr>
        <p:spPr>
          <a:xfrm>
            <a:off x="3043177" y="4100594"/>
            <a:ext cx="4587499" cy="90801"/>
          </a:xfrm>
          <a:prstGeom prst="straightConnector1">
            <a:avLst/>
          </a:prstGeom>
          <a:noFill/>
          <a:ln w="12700" cap="flat" cmpd="sng" algn="ctr">
            <a:solidFill>
              <a:srgbClr val="282828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1E6E55-F899-442F-B9DD-8343080034C7}"/>
              </a:ext>
            </a:extLst>
          </p:cNvPr>
          <p:cNvSpPr txBox="1"/>
          <p:nvPr/>
        </p:nvSpPr>
        <p:spPr>
          <a:xfrm>
            <a:off x="7668196" y="4052010"/>
            <a:ext cx="3710621" cy="278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1600" kern="0">
                <a:solidFill>
                  <a:srgbClr val="121212"/>
                </a:solidFill>
                <a:latin typeface="CiscoSansTT Light"/>
                <a:ea typeface="ＭＳ Ｐゴシック" charset="0"/>
                <a:cs typeface="Courier New" panose="02070309020205020404" pitchFamily="49" charset="0"/>
              </a:rPr>
              <a:t>Check for errors</a:t>
            </a:r>
            <a:endParaRPr lang="en-US" sz="1600" kern="0">
              <a:solidFill>
                <a:srgbClr val="121212"/>
              </a:solidFill>
              <a:latin typeface="CiscoSansTT Light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6E62B3-30EA-3D3F-A927-87F3E92EBF7B}"/>
              </a:ext>
            </a:extLst>
          </p:cNvPr>
          <p:cNvSpPr txBox="1"/>
          <p:nvPr/>
        </p:nvSpPr>
        <p:spPr>
          <a:xfrm>
            <a:off x="7668196" y="4321746"/>
            <a:ext cx="3710621" cy="278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1600" kern="0">
                <a:solidFill>
                  <a:srgbClr val="121212"/>
                </a:solidFill>
                <a:latin typeface="CiscoSansTT Light"/>
                <a:ea typeface="ＭＳ Ｐゴシック" charset="0"/>
                <a:cs typeface="Courier New" panose="02070309020205020404" pitchFamily="49" charset="0"/>
              </a:rPr>
              <a:t>Parse the JSON response into a </a:t>
            </a:r>
            <a:r>
              <a:rPr lang="en-US" sz="1600" kern="0" err="1">
                <a:solidFill>
                  <a:srgbClr val="121212"/>
                </a:solidFill>
                <a:latin typeface="CiscoSansTT Light"/>
                <a:ea typeface="ＭＳ Ｐゴシック" charset="0"/>
                <a:cs typeface="Courier New" panose="02070309020205020404" pitchFamily="49" charset="0"/>
              </a:rPr>
              <a:t>dict</a:t>
            </a:r>
            <a:endParaRPr lang="en-US" sz="1600" kern="0">
              <a:solidFill>
                <a:srgbClr val="121212"/>
              </a:solidFill>
              <a:latin typeface="CiscoSansTT Light"/>
              <a:ea typeface="ＭＳ Ｐゴシック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3C7572-E9DF-6142-D0BA-76B9B6858A7B}"/>
              </a:ext>
            </a:extLst>
          </p:cNvPr>
          <p:cNvCxnSpPr>
            <a:cxnSpLocks/>
          </p:cNvCxnSpPr>
          <p:nvPr/>
        </p:nvCxnSpPr>
        <p:spPr>
          <a:xfrm>
            <a:off x="2713926" y="4270644"/>
            <a:ext cx="4916751" cy="190488"/>
          </a:xfrm>
          <a:prstGeom prst="straightConnector1">
            <a:avLst/>
          </a:prstGeom>
          <a:noFill/>
          <a:ln w="12700" cap="flat" cmpd="sng" algn="ctr">
            <a:solidFill>
              <a:srgbClr val="282828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6C4AAF-8291-2895-C0BF-7A91AF60C080}"/>
              </a:ext>
            </a:extLst>
          </p:cNvPr>
          <p:cNvCxnSpPr>
            <a:cxnSpLocks/>
          </p:cNvCxnSpPr>
          <p:nvPr/>
        </p:nvCxnSpPr>
        <p:spPr>
          <a:xfrm>
            <a:off x="4043337" y="4429071"/>
            <a:ext cx="3587340" cy="300136"/>
          </a:xfrm>
          <a:prstGeom prst="straightConnector1">
            <a:avLst/>
          </a:prstGeom>
          <a:noFill/>
          <a:ln w="12700" cap="flat" cmpd="sng" algn="ctr">
            <a:solidFill>
              <a:srgbClr val="282828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92D499-CF16-8E03-88B5-9AB464CAB954}"/>
              </a:ext>
            </a:extLst>
          </p:cNvPr>
          <p:cNvSpPr txBox="1"/>
          <p:nvPr/>
        </p:nvSpPr>
        <p:spPr>
          <a:xfrm>
            <a:off x="7668196" y="4591486"/>
            <a:ext cx="3710621" cy="278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1600" kern="0">
                <a:solidFill>
                  <a:srgbClr val="121212"/>
                </a:solidFill>
                <a:latin typeface="CiscoSansTT Light"/>
                <a:ea typeface="ＭＳ Ｐゴシック" charset="0"/>
                <a:cs typeface="Courier New" panose="02070309020205020404" pitchFamily="49" charset="0"/>
              </a:rPr>
              <a:t>Accessing the response values as </a:t>
            </a:r>
            <a:r>
              <a:rPr lang="en-US" sz="1600" kern="0" err="1">
                <a:solidFill>
                  <a:srgbClr val="121212"/>
                </a:solidFill>
                <a:latin typeface="CiscoSansTT Light"/>
                <a:ea typeface="ＭＳ Ｐゴシック" charset="0"/>
                <a:cs typeface="Courier New" panose="02070309020205020404" pitchFamily="49" charset="0"/>
              </a:rPr>
              <a:t>dict</a:t>
            </a:r>
            <a:r>
              <a:rPr lang="en-US" sz="1600" kern="0">
                <a:solidFill>
                  <a:srgbClr val="121212"/>
                </a:solidFill>
                <a:latin typeface="CiscoSansTT Light"/>
                <a:ea typeface="ＭＳ Ｐゴシック" charset="0"/>
                <a:cs typeface="Courier New" panose="02070309020205020404" pitchFamily="49" charset="0"/>
              </a:rPr>
              <a:t> keys</a:t>
            </a:r>
            <a:endParaRPr lang="en-US" sz="1600" kern="0">
              <a:solidFill>
                <a:srgbClr val="121212"/>
              </a:solidFill>
              <a:latin typeface="CiscoSansTT Light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B2F40-3F2A-714F-0D2F-0CE5128C0EF2}"/>
              </a:ext>
            </a:extLst>
          </p:cNvPr>
          <p:cNvSpPr txBox="1"/>
          <p:nvPr/>
        </p:nvSpPr>
        <p:spPr>
          <a:xfrm>
            <a:off x="2325577" y="5939144"/>
            <a:ext cx="7540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3"/>
              </a:rPr>
              <a:t>https://github.com/jeokrohn/BRKCOL-3015/blob/main/list_locations_direct.py</a:t>
            </a:r>
            <a:endParaRPr lang="en-DE" sz="1600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141C1-1307-8FA7-DB36-F7C3674CF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408" y="873197"/>
            <a:ext cx="4722779" cy="1261249"/>
          </a:xfrm>
          <a:prstGeom prst="rect">
            <a:avLst/>
          </a:prstGeom>
          <a:ln>
            <a:solidFill>
              <a:srgbClr val="00BCF5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3E582-CCA1-315D-4912-5B6DDED9E6E4}"/>
              </a:ext>
            </a:extLst>
          </p:cNvPr>
          <p:cNvSpPr txBox="1"/>
          <p:nvPr/>
        </p:nvSpPr>
        <p:spPr>
          <a:xfrm>
            <a:off x="7224408" y="2139519"/>
            <a:ext cx="47067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5"/>
              </a:rPr>
              <a:t>https://developer.webex.com/calling/docs/api/v1/locations/list-locations</a:t>
            </a:r>
            <a:r>
              <a:rPr lang="en-US" sz="1050" dirty="0"/>
              <a:t> </a:t>
            </a:r>
            <a:endParaRPr lang="en-US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19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19" grpId="0"/>
      <p:bldP spid="22" grpId="0"/>
      <p:bldP spid="24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57DC-3214-03B0-9E39-6038B7DD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Webex API Endpoint</a:t>
            </a:r>
            <a:br>
              <a:rPr lang="en-US" dirty="0"/>
            </a:br>
            <a:r>
              <a:rPr lang="en-US" sz="2667" dirty="0"/>
              <a:t>Listing Webex Calling Locations</a:t>
            </a:r>
            <a:endParaRPr lang="en-DE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C25F84-19E5-32F4-A4C0-9B1BB435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18" y="1595790"/>
            <a:ext cx="6957165" cy="46356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8444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5691-3470-FC47-E74B-D19EDCAB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a </a:t>
            </a:r>
            <a:r>
              <a:rPr lang="en-US" dirty="0"/>
              <a:t>Webex API Endpoint</a:t>
            </a:r>
            <a:br>
              <a:rPr lang="en-US" dirty="0"/>
            </a:br>
            <a:r>
              <a:rPr lang="en-US" sz="2667" dirty="0"/>
              <a:t>Listing Webex Calling Locations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A15F2-58ED-971C-CEF4-9D985E4B9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1501" y="2065817"/>
            <a:ext cx="6235353" cy="3666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90D8B54-AD84-0A87-A321-94CAE881D030}"/>
              </a:ext>
            </a:extLst>
          </p:cNvPr>
          <p:cNvGrpSpPr/>
          <p:nvPr/>
        </p:nvGrpSpPr>
        <p:grpSpPr>
          <a:xfrm>
            <a:off x="3574943" y="2572720"/>
            <a:ext cx="6612611" cy="908641"/>
            <a:chOff x="2681207" y="1929539"/>
            <a:chExt cx="4959458" cy="68148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B5BD6EC-0908-E265-4D85-1F1927E0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207" y="2071607"/>
              <a:ext cx="3041800" cy="539413"/>
            </a:xfrm>
            <a:prstGeom prst="straightConnector1">
              <a:avLst/>
            </a:prstGeom>
            <a:noFill/>
            <a:ln w="12700" cap="flat" cmpd="sng" algn="ctr">
              <a:solidFill>
                <a:srgbClr val="282828">
                  <a:lumMod val="50000"/>
                  <a:lumOff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F66941-3A38-5676-686B-E8DD02072477}"/>
                </a:ext>
              </a:extLst>
            </p:cNvPr>
            <p:cNvSpPr txBox="1"/>
            <p:nvPr/>
          </p:nvSpPr>
          <p:spPr>
            <a:xfrm>
              <a:off x="5729759" y="1929539"/>
              <a:ext cx="1910906" cy="2841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sz="1600" kern="0">
                  <a:solidFill>
                    <a:srgbClr val="121212"/>
                  </a:solidFill>
                  <a:latin typeface="CiscoSansTT Light"/>
                  <a:ea typeface="ＭＳ Ｐゴシック" charset="0"/>
                </a:rPr>
                <a:t>URL of the endpoint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0BA84-7D8A-1148-C2F8-DAAB3A3110A4}"/>
              </a:ext>
            </a:extLst>
          </p:cNvPr>
          <p:cNvGrpSpPr/>
          <p:nvPr/>
        </p:nvGrpSpPr>
        <p:grpSpPr>
          <a:xfrm>
            <a:off x="3230537" y="2942543"/>
            <a:ext cx="8119764" cy="705351"/>
            <a:chOff x="2422902" y="2206907"/>
            <a:chExt cx="6089823" cy="52901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810797A-3560-3873-B382-6418F66981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902" y="2327975"/>
              <a:ext cx="3300105" cy="407945"/>
            </a:xfrm>
            <a:prstGeom prst="straightConnector1">
              <a:avLst/>
            </a:prstGeom>
            <a:noFill/>
            <a:ln w="12700" cap="flat" cmpd="sng" algn="ctr">
              <a:solidFill>
                <a:srgbClr val="282828">
                  <a:lumMod val="50000"/>
                  <a:lumOff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CF2AB1-9E35-615F-3566-1FDE83ABAE5C}"/>
                </a:ext>
              </a:extLst>
            </p:cNvPr>
            <p:cNvSpPr txBox="1"/>
            <p:nvPr/>
          </p:nvSpPr>
          <p:spPr>
            <a:xfrm>
              <a:off x="5729759" y="2206907"/>
              <a:ext cx="2782966" cy="2841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sz="1600" kern="0">
                  <a:solidFill>
                    <a:srgbClr val="121212"/>
                  </a:solidFill>
                  <a:latin typeface="CiscoSansTT Light"/>
                  <a:ea typeface="ＭＳ Ｐゴシック" charset="0"/>
                  <a:cs typeface="Courier New" panose="02070309020205020404" pitchFamily="49" charset="0"/>
                </a:rPr>
                <a:t>Session()</a:t>
              </a:r>
              <a:r>
                <a:rPr lang="en-US" sz="1600" kern="0">
                  <a:solidFill>
                    <a:srgbClr val="121212"/>
                  </a:solidFill>
                  <a:latin typeface="CiscoSansTT Light"/>
                  <a:ea typeface="ＭＳ Ｐゴシック" charset="0"/>
                </a:rPr>
                <a:t> from requests module is used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DBCA7D-176A-D7EE-EE9E-5459642321A4}"/>
              </a:ext>
            </a:extLst>
          </p:cNvPr>
          <p:cNvGrpSpPr/>
          <p:nvPr/>
        </p:nvGrpSpPr>
        <p:grpSpPr>
          <a:xfrm>
            <a:off x="4408407" y="3312367"/>
            <a:ext cx="6941893" cy="473724"/>
            <a:chOff x="3306305" y="2484275"/>
            <a:chExt cx="5206420" cy="35529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BB5679D-8881-3FCF-8568-E4A82E694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6305" y="2596902"/>
              <a:ext cx="2416702" cy="242666"/>
            </a:xfrm>
            <a:prstGeom prst="straightConnector1">
              <a:avLst/>
            </a:prstGeom>
            <a:noFill/>
            <a:ln w="12700" cap="flat" cmpd="sng" algn="ctr">
              <a:solidFill>
                <a:srgbClr val="282828">
                  <a:lumMod val="50000"/>
                  <a:lumOff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D240AE-F38A-FC7A-AF96-C06688CA9BAE}"/>
                </a:ext>
              </a:extLst>
            </p:cNvPr>
            <p:cNvSpPr txBox="1"/>
            <p:nvPr/>
          </p:nvSpPr>
          <p:spPr>
            <a:xfrm>
              <a:off x="5729759" y="2484275"/>
              <a:ext cx="2782966" cy="2841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rgbClr val="121212"/>
                  </a:solidFill>
                  <a:latin typeface="CiscoSansTT Light"/>
                  <a:ea typeface="ＭＳ Ｐゴシック" charset="0"/>
                  <a:cs typeface="Courier New" panose="02070309020205020404" pitchFamily="49" charset="0"/>
                </a:rPr>
                <a:t>Fabricate the Authorization header</a:t>
              </a:r>
              <a:endParaRPr lang="en-US" sz="1600" kern="0" dirty="0">
                <a:solidFill>
                  <a:srgbClr val="121212"/>
                </a:solidFill>
                <a:latin typeface="CiscoSansTT Light"/>
                <a:ea typeface="ＭＳ Ｐゴシック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690F8F-A40C-F812-E22F-DB556FA19E3C}"/>
              </a:ext>
            </a:extLst>
          </p:cNvPr>
          <p:cNvGrpSpPr/>
          <p:nvPr/>
        </p:nvGrpSpPr>
        <p:grpSpPr>
          <a:xfrm>
            <a:off x="4134948" y="3682191"/>
            <a:ext cx="7215352" cy="378848"/>
            <a:chOff x="3101211" y="2761643"/>
            <a:chExt cx="5411514" cy="28413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021FE4-063F-EAC6-B6AC-B5F39CDC90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1211" y="2882615"/>
              <a:ext cx="2621796" cy="83100"/>
            </a:xfrm>
            <a:prstGeom prst="straightConnector1">
              <a:avLst/>
            </a:prstGeom>
            <a:noFill/>
            <a:ln w="12700" cap="flat" cmpd="sng" algn="ctr">
              <a:solidFill>
                <a:srgbClr val="282828">
                  <a:lumMod val="50000"/>
                  <a:lumOff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2D78C-D59D-7C67-DD76-D997DDAF7CDF}"/>
                </a:ext>
              </a:extLst>
            </p:cNvPr>
            <p:cNvSpPr txBox="1"/>
            <p:nvPr/>
          </p:nvSpPr>
          <p:spPr>
            <a:xfrm>
              <a:off x="5729759" y="2761643"/>
              <a:ext cx="2782966" cy="2841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sz="1600" kern="0">
                  <a:solidFill>
                    <a:srgbClr val="121212"/>
                  </a:solidFill>
                  <a:latin typeface="CiscoSansTT Light"/>
                  <a:ea typeface="ＭＳ Ｐゴシック" charset="0"/>
                  <a:cs typeface="Courier New" panose="02070309020205020404" pitchFamily="49" charset="0"/>
                </a:rPr>
                <a:t>Call the endpoint</a:t>
              </a:r>
              <a:endParaRPr lang="en-US" sz="1600" kern="0">
                <a:solidFill>
                  <a:srgbClr val="121212"/>
                </a:solidFill>
                <a:latin typeface="CiscoSansTT Light"/>
                <a:ea typeface="ＭＳ Ｐゴシック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AFDE7E-E356-E911-A9C4-7E03CD1F7F03}"/>
              </a:ext>
            </a:extLst>
          </p:cNvPr>
          <p:cNvGrpSpPr/>
          <p:nvPr/>
        </p:nvGrpSpPr>
        <p:grpSpPr>
          <a:xfrm>
            <a:off x="3043177" y="4052016"/>
            <a:ext cx="8307123" cy="278761"/>
            <a:chOff x="2282383" y="3039011"/>
            <a:chExt cx="6230342" cy="20907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8B060A2-09D0-0ED2-68BF-007F08666DEC}"/>
                </a:ext>
              </a:extLst>
            </p:cNvPr>
            <p:cNvCxnSpPr>
              <a:cxnSpLocks/>
            </p:cNvCxnSpPr>
            <p:nvPr/>
          </p:nvCxnSpPr>
          <p:spPr>
            <a:xfrm>
              <a:off x="2282383" y="3075445"/>
              <a:ext cx="3440624" cy="68101"/>
            </a:xfrm>
            <a:prstGeom prst="straightConnector1">
              <a:avLst/>
            </a:prstGeom>
            <a:noFill/>
            <a:ln w="12700" cap="flat" cmpd="sng" algn="ctr">
              <a:solidFill>
                <a:srgbClr val="282828">
                  <a:lumMod val="50000"/>
                  <a:lumOff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1E6E55-F899-442F-B9DD-8343080034C7}"/>
                </a:ext>
              </a:extLst>
            </p:cNvPr>
            <p:cNvSpPr txBox="1"/>
            <p:nvPr/>
          </p:nvSpPr>
          <p:spPr>
            <a:xfrm>
              <a:off x="5729759" y="3039011"/>
              <a:ext cx="2782966" cy="2090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sz="1600" kern="0">
                  <a:solidFill>
                    <a:srgbClr val="121212"/>
                  </a:solidFill>
                  <a:latin typeface="CiscoSansTT Light"/>
                  <a:ea typeface="ＭＳ Ｐゴシック" charset="0"/>
                  <a:cs typeface="Courier New" panose="02070309020205020404" pitchFamily="49" charset="0"/>
                </a:rPr>
                <a:t>Check for errors</a:t>
              </a:r>
              <a:endParaRPr lang="en-US" sz="1600" kern="0">
                <a:solidFill>
                  <a:srgbClr val="121212"/>
                </a:solidFill>
                <a:latin typeface="CiscoSansTT Light"/>
                <a:ea typeface="ＭＳ Ｐゴシック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84F2EE-B19A-E8F3-433A-1886E8BD35CA}"/>
              </a:ext>
            </a:extLst>
          </p:cNvPr>
          <p:cNvGrpSpPr/>
          <p:nvPr/>
        </p:nvGrpSpPr>
        <p:grpSpPr>
          <a:xfrm>
            <a:off x="2713926" y="4270644"/>
            <a:ext cx="8636375" cy="329869"/>
            <a:chOff x="2035444" y="3202983"/>
            <a:chExt cx="6477281" cy="2474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6E62B3-30EA-3D3F-A927-87F3E92EBF7B}"/>
                </a:ext>
              </a:extLst>
            </p:cNvPr>
            <p:cNvSpPr txBox="1"/>
            <p:nvPr/>
          </p:nvSpPr>
          <p:spPr>
            <a:xfrm>
              <a:off x="5729759" y="3241314"/>
              <a:ext cx="2782966" cy="2090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rgbClr val="121212"/>
                  </a:solidFill>
                  <a:latin typeface="CiscoSansTT Light"/>
                  <a:ea typeface="ＭＳ Ｐゴシック" charset="0"/>
                  <a:cs typeface="Courier New" panose="02070309020205020404" pitchFamily="49" charset="0"/>
                </a:rPr>
                <a:t>Parse the JSON response into a </a:t>
              </a:r>
              <a:r>
                <a:rPr lang="en-US" sz="1600" kern="0" dirty="0" err="1">
                  <a:solidFill>
                    <a:srgbClr val="121212"/>
                  </a:solidFill>
                  <a:latin typeface="CiscoSansTT Light"/>
                  <a:ea typeface="ＭＳ Ｐゴシック" charset="0"/>
                  <a:cs typeface="Courier New" panose="02070309020205020404" pitchFamily="49" charset="0"/>
                </a:rPr>
                <a:t>dict</a:t>
              </a:r>
              <a:endParaRPr lang="en-US" sz="1600" kern="0" dirty="0">
                <a:solidFill>
                  <a:srgbClr val="121212"/>
                </a:solidFill>
                <a:latin typeface="CiscoSansTT Light"/>
                <a:ea typeface="ＭＳ Ｐゴシック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03C7572-E9DF-6142-D0BA-76B9B6858A7B}"/>
                </a:ext>
              </a:extLst>
            </p:cNvPr>
            <p:cNvCxnSpPr>
              <a:cxnSpLocks/>
            </p:cNvCxnSpPr>
            <p:nvPr/>
          </p:nvCxnSpPr>
          <p:spPr>
            <a:xfrm>
              <a:off x="2035444" y="3202983"/>
              <a:ext cx="3687563" cy="142866"/>
            </a:xfrm>
            <a:prstGeom prst="straightConnector1">
              <a:avLst/>
            </a:prstGeom>
            <a:noFill/>
            <a:ln w="12700" cap="flat" cmpd="sng" algn="ctr">
              <a:solidFill>
                <a:srgbClr val="282828">
                  <a:lumMod val="50000"/>
                  <a:lumOff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1022D7-D506-2FE5-E535-947848554E75}"/>
              </a:ext>
            </a:extLst>
          </p:cNvPr>
          <p:cNvGrpSpPr/>
          <p:nvPr/>
        </p:nvGrpSpPr>
        <p:grpSpPr>
          <a:xfrm>
            <a:off x="4043337" y="4429071"/>
            <a:ext cx="7306964" cy="441176"/>
            <a:chOff x="3032502" y="3321803"/>
            <a:chExt cx="5480223" cy="33088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46C4AAF-8291-2895-C0BF-7A91AF60C080}"/>
                </a:ext>
              </a:extLst>
            </p:cNvPr>
            <p:cNvCxnSpPr>
              <a:cxnSpLocks/>
            </p:cNvCxnSpPr>
            <p:nvPr/>
          </p:nvCxnSpPr>
          <p:spPr>
            <a:xfrm>
              <a:off x="3032502" y="3321803"/>
              <a:ext cx="2690505" cy="225102"/>
            </a:xfrm>
            <a:prstGeom prst="straightConnector1">
              <a:avLst/>
            </a:prstGeom>
            <a:noFill/>
            <a:ln w="12700" cap="flat" cmpd="sng" algn="ctr">
              <a:solidFill>
                <a:srgbClr val="282828">
                  <a:lumMod val="50000"/>
                  <a:lumOff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92D499-CF16-8E03-88B5-9AB464CAB954}"/>
                </a:ext>
              </a:extLst>
            </p:cNvPr>
            <p:cNvSpPr txBox="1"/>
            <p:nvPr/>
          </p:nvSpPr>
          <p:spPr>
            <a:xfrm>
              <a:off x="5729759" y="3443614"/>
              <a:ext cx="2782966" cy="2090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sz="1600" kern="0">
                  <a:solidFill>
                    <a:srgbClr val="121212"/>
                  </a:solidFill>
                  <a:latin typeface="CiscoSansTT Light"/>
                  <a:ea typeface="ＭＳ Ｐゴシック" charset="0"/>
                  <a:cs typeface="Courier New" panose="02070309020205020404" pitchFamily="49" charset="0"/>
                </a:rPr>
                <a:t>Accessing the response values as </a:t>
              </a:r>
              <a:r>
                <a:rPr lang="en-US" sz="1600" kern="0" err="1">
                  <a:solidFill>
                    <a:srgbClr val="121212"/>
                  </a:solidFill>
                  <a:latin typeface="CiscoSansTT Light"/>
                  <a:ea typeface="ＭＳ Ｐゴシック" charset="0"/>
                  <a:cs typeface="Courier New" panose="02070309020205020404" pitchFamily="49" charset="0"/>
                </a:rPr>
                <a:t>dict</a:t>
              </a:r>
              <a:r>
                <a:rPr lang="en-US" sz="1600" kern="0">
                  <a:solidFill>
                    <a:srgbClr val="121212"/>
                  </a:solidFill>
                  <a:latin typeface="CiscoSansTT Light"/>
                  <a:ea typeface="ＭＳ Ｐゴシック" charset="0"/>
                  <a:cs typeface="Courier New" panose="02070309020205020404" pitchFamily="49" charset="0"/>
                </a:rPr>
                <a:t> keys</a:t>
              </a:r>
              <a:endParaRPr lang="en-US" sz="1600" kern="0">
                <a:solidFill>
                  <a:srgbClr val="121212"/>
                </a:solidFill>
                <a:latin typeface="CiscoSansTT Light"/>
                <a:ea typeface="ＭＳ Ｐゴシック" charset="0"/>
              </a:endParaRPr>
            </a:p>
          </p:txBody>
        </p:sp>
      </p:grpSp>
      <p:sp useBgFill="1">
        <p:nvSpPr>
          <p:cNvPr id="29" name="TextBox 28">
            <a:extLst>
              <a:ext uri="{FF2B5EF4-FFF2-40B4-BE49-F238E27FC236}">
                <a16:creationId xmlns:a16="http://schemas.microsoft.com/office/drawing/2014/main" id="{689C7F80-FF27-39CC-7350-1ED31F5EF0ED}"/>
              </a:ext>
            </a:extLst>
          </p:cNvPr>
          <p:cNvSpPr txBox="1"/>
          <p:nvPr/>
        </p:nvSpPr>
        <p:spPr>
          <a:xfrm>
            <a:off x="2533839" y="2710706"/>
            <a:ext cx="6961151" cy="2159541"/>
          </a:xfrm>
          <a:prstGeom prst="rect">
            <a:avLst/>
          </a:prstGeom>
          <a:ln w="25400">
            <a:solidFill>
              <a:schemeClr val="tx2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143996">
              <a:lnSpc>
                <a:spcPct val="120000"/>
              </a:lnSpc>
              <a:defRPr/>
            </a:pPr>
            <a:r>
              <a:rPr lang="en-US" sz="1867" kern="0" dirty="0">
                <a:solidFill>
                  <a:srgbClr val="121212"/>
                </a:solidFill>
                <a:latin typeface="CiscoSansTT Light"/>
                <a:ea typeface="ＭＳ Ｐゴシック" charset="0"/>
              </a:rPr>
              <a:t>That was easy, but..</a:t>
            </a:r>
          </a:p>
          <a:p>
            <a:pPr marL="380990" indent="-23699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867" kern="0" dirty="0">
                <a:solidFill>
                  <a:srgbClr val="121212"/>
                </a:solidFill>
                <a:latin typeface="CiscoSansTT Light"/>
                <a:ea typeface="ＭＳ Ｐゴシック" charset="0"/>
              </a:rPr>
              <a:t>Accessing dictionary values by key is hard and error prone</a:t>
            </a:r>
          </a:p>
          <a:p>
            <a:pPr marL="380990" indent="-23699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867" kern="0" dirty="0">
                <a:solidFill>
                  <a:srgbClr val="121212"/>
                </a:solidFill>
                <a:latin typeface="CiscoSansTT Light"/>
                <a:ea typeface="ＭＳ Ｐゴシック" charset="0"/>
              </a:rPr>
              <a:t>Missing handling of 429 responses (throttling)</a:t>
            </a:r>
          </a:p>
          <a:p>
            <a:pPr marL="380990" indent="-23699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867" kern="0" dirty="0">
                <a:solidFill>
                  <a:srgbClr val="121212"/>
                </a:solidFill>
                <a:latin typeface="CiscoSansTT Light"/>
                <a:ea typeface="ＭＳ Ｐゴシック" charset="0"/>
              </a:rPr>
              <a:t>Missing pagination handling</a:t>
            </a:r>
          </a:p>
          <a:p>
            <a:pPr marL="380990" indent="-23699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867" kern="0" dirty="0">
                <a:solidFill>
                  <a:srgbClr val="121212"/>
                </a:solidFill>
                <a:latin typeface="CiscoSansTT Light"/>
                <a:ea typeface="ＭＳ Ｐゴシック" charset="0"/>
              </a:rPr>
              <a:t>Handling of additional parameters (name, id)</a:t>
            </a:r>
          </a:p>
          <a:p>
            <a:pPr marL="143996">
              <a:lnSpc>
                <a:spcPct val="120000"/>
              </a:lnSpc>
              <a:defRPr/>
            </a:pPr>
            <a:r>
              <a:rPr lang="en-US" sz="1867" kern="0" dirty="0">
                <a:solidFill>
                  <a:srgbClr val="121212"/>
                </a:solidFill>
                <a:latin typeface="CiscoSansTT Light"/>
                <a:ea typeface="ＭＳ Ｐゴシック" charset="0"/>
              </a:rPr>
              <a:t>There </a:t>
            </a:r>
            <a:r>
              <a:rPr lang="en-US" sz="1867" b="1" u="sng" kern="0" dirty="0">
                <a:solidFill>
                  <a:srgbClr val="121212"/>
                </a:solidFill>
                <a:latin typeface="CiscoSansTT Light"/>
                <a:ea typeface="ＭＳ Ｐゴシック" charset="0"/>
              </a:rPr>
              <a:t>has</a:t>
            </a:r>
            <a:r>
              <a:rPr lang="en-US" sz="1867" kern="0" dirty="0">
                <a:solidFill>
                  <a:srgbClr val="121212"/>
                </a:solidFill>
                <a:latin typeface="CiscoSansTT Light"/>
                <a:ea typeface="ＭＳ Ｐゴシック" charset="0"/>
              </a:rPr>
              <a:t> to be a better way?!</a:t>
            </a:r>
          </a:p>
          <a:p>
            <a:pPr>
              <a:lnSpc>
                <a:spcPct val="120000"/>
              </a:lnSpc>
              <a:defRPr/>
            </a:pPr>
            <a:endParaRPr lang="en-US" sz="2133" kern="0" dirty="0">
              <a:solidFill>
                <a:srgbClr val="121212"/>
              </a:solidFill>
              <a:latin typeface="CiscoSansTT Light"/>
              <a:ea typeface="ＭＳ Ｐゴシック" charset="0"/>
            </a:endParaRPr>
          </a:p>
          <a:p>
            <a:pPr marL="380990" indent="-38099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sz="2133" kern="0" dirty="0">
              <a:solidFill>
                <a:srgbClr val="121212"/>
              </a:solidFill>
              <a:latin typeface="CiscoSansTT Light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7E655-7FF1-C464-515A-8AEE3806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408" y="873197"/>
            <a:ext cx="4722779" cy="1261249"/>
          </a:xfrm>
          <a:prstGeom prst="rect">
            <a:avLst/>
          </a:prstGeom>
          <a:ln>
            <a:solidFill>
              <a:srgbClr val="00BCF5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4F64B-A7E9-FDEC-029B-46E4D3FCFFB4}"/>
              </a:ext>
            </a:extLst>
          </p:cNvPr>
          <p:cNvSpPr txBox="1"/>
          <p:nvPr/>
        </p:nvSpPr>
        <p:spPr>
          <a:xfrm>
            <a:off x="7224408" y="2139519"/>
            <a:ext cx="47067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4"/>
              </a:rPr>
              <a:t>https://developer.webex.com/calling/docs/api/v1/locations/list-locations</a:t>
            </a:r>
            <a:r>
              <a:rPr lang="en-US" sz="1050" dirty="0"/>
              <a:t> </a:t>
            </a:r>
            <a:endParaRPr lang="en-US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6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6FEE4-CA37-8145-BF6B-2854F462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wxc_sdk</a:t>
            </a:r>
            <a:r>
              <a:rPr lang="en-US" dirty="0"/>
              <a:t>: SDK for Webex Calling APIs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1535A3-805E-754D-9EB7-8630723780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 err="1"/>
              <a:t>PyPi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https://pypi.org/project/wxc-sdk/</a:t>
            </a:r>
            <a:r>
              <a:rPr lang="en-US" sz="1400" dirty="0"/>
              <a:t> </a:t>
            </a:r>
          </a:p>
          <a:p>
            <a:r>
              <a:rPr lang="en-US" sz="1400" dirty="0"/>
              <a:t>Homepage: </a:t>
            </a:r>
            <a:r>
              <a:rPr lang="en-US" sz="1400" dirty="0">
                <a:hlinkClick r:id="rId3"/>
              </a:rPr>
              <a:t>https://github.com/jeokrohn/wxc_sdk</a:t>
            </a:r>
            <a:endParaRPr lang="en-US" sz="1400" dirty="0"/>
          </a:p>
          <a:p>
            <a:r>
              <a:rPr lang="en-US" sz="1400" dirty="0"/>
              <a:t>Documentation: </a:t>
            </a:r>
            <a:r>
              <a:rPr lang="en-US" sz="1400" dirty="0">
                <a:hlinkClick r:id="rId4"/>
              </a:rPr>
              <a:t>https://wxc-sdk.readthedocs.io/en</a:t>
            </a:r>
            <a:r>
              <a:rPr lang="en-US" sz="1400" dirty="0"/>
              <a:t> </a:t>
            </a:r>
          </a:p>
          <a:p>
            <a:r>
              <a:rPr lang="en-US" sz="1400" dirty="0"/>
              <a:t>Simple SDK to work with Webex APIs</a:t>
            </a:r>
          </a:p>
          <a:p>
            <a:pPr lvl="1"/>
            <a:r>
              <a:rPr lang="en-US" sz="1333" dirty="0"/>
              <a:t>Focus on Webex Calling specific endpoints ... and more</a:t>
            </a:r>
          </a:p>
          <a:p>
            <a:r>
              <a:rPr lang="en-US" sz="1400" dirty="0"/>
              <a:t>Takes care of all the “ugly” stuff</a:t>
            </a:r>
          </a:p>
          <a:p>
            <a:pPr lvl="1"/>
            <a:r>
              <a:rPr lang="en-US" sz="1333" dirty="0"/>
              <a:t>JSON (de-)serialization, authentication, 429 retries,</a:t>
            </a:r>
          </a:p>
          <a:p>
            <a:pPr lvl="1"/>
            <a:r>
              <a:rPr lang="en-US" sz="1333" dirty="0"/>
              <a:t>Pagination, …</a:t>
            </a:r>
          </a:p>
          <a:p>
            <a:pPr lvl="1"/>
            <a:r>
              <a:rPr lang="en-US" sz="1333" dirty="0"/>
              <a:t>Logging</a:t>
            </a:r>
          </a:p>
          <a:p>
            <a:r>
              <a:rPr lang="en-US" sz="1400" dirty="0"/>
              <a:t>Python objects for all API objects</a:t>
            </a:r>
          </a:p>
          <a:p>
            <a:pPr lvl="1"/>
            <a:r>
              <a:rPr lang="en-US" sz="1333" dirty="0"/>
              <a:t>Tab completion </a:t>
            </a:r>
            <a:r>
              <a:rPr lang="en-US" sz="1333" dirty="0">
                <a:sym typeface="Wingdings" pitchFamily="2" charset="2"/>
              </a:rPr>
              <a:t> efficient coding</a:t>
            </a:r>
          </a:p>
          <a:p>
            <a:r>
              <a:rPr lang="en-US" sz="1400" dirty="0">
                <a:sym typeface="Wingdings" pitchFamily="2" charset="2"/>
              </a:rPr>
              <a:t>Actively maintained</a:t>
            </a:r>
          </a:p>
          <a:p>
            <a:pPr lvl="1"/>
            <a:r>
              <a:rPr lang="en-US" sz="1333" dirty="0">
                <a:sym typeface="Wingdings" pitchFamily="2" charset="2"/>
              </a:rPr>
              <a:t>New API endpoints will be added continuously</a:t>
            </a:r>
          </a:p>
          <a:p>
            <a:r>
              <a:rPr lang="en-US" sz="1400" dirty="0">
                <a:sym typeface="Wingdings" pitchFamily="2" charset="2"/>
              </a:rPr>
              <a:t>Foundation for your provisioning automation and other projects around Webex Calling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29FAF-05EF-2D4C-A53C-4675F360B3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60991" y="1597152"/>
            <a:ext cx="5438987" cy="44500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7416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9A5FFF-972D-7226-04FA-0BD3E96F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Webex API Endpoint</a:t>
            </a:r>
            <a:br>
              <a:rPr lang="en-US" dirty="0"/>
            </a:br>
            <a:r>
              <a:rPr lang="en-US" sz="2667" dirty="0"/>
              <a:t>Listing Webex Calling Locations using the SDK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FED6E-CBE0-E26D-B501-BB4C5461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600" y="1652525"/>
            <a:ext cx="5438987" cy="44500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5EABBDA-0E51-9D1E-9BAB-6DD97BFCCB27}"/>
              </a:ext>
            </a:extLst>
          </p:cNvPr>
          <p:cNvGrpSpPr/>
          <p:nvPr/>
        </p:nvGrpSpPr>
        <p:grpSpPr>
          <a:xfrm>
            <a:off x="3767812" y="2718826"/>
            <a:ext cx="5864272" cy="1286732"/>
            <a:chOff x="2825859" y="2039118"/>
            <a:chExt cx="4398201" cy="96504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CB649A8-3729-52C3-F94E-6DE6F0637756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825859" y="2139723"/>
              <a:ext cx="3389512" cy="864444"/>
            </a:xfrm>
            <a:prstGeom prst="straightConnector1">
              <a:avLst/>
            </a:prstGeom>
            <a:noFill/>
            <a:ln w="12700" cap="flat" cmpd="sng" algn="ctr">
              <a:solidFill>
                <a:srgbClr val="282828">
                  <a:lumMod val="50000"/>
                  <a:lumOff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B7462E-0965-FD25-27DA-41AA576946EB}"/>
                </a:ext>
              </a:extLst>
            </p:cNvPr>
            <p:cNvSpPr txBox="1"/>
            <p:nvPr/>
          </p:nvSpPr>
          <p:spPr>
            <a:xfrm>
              <a:off x="6215371" y="2039118"/>
              <a:ext cx="1008689" cy="2012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26326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solidFill>
                    <a:srgbClr val="121212"/>
                  </a:solidFill>
                  <a:latin typeface="Arial" charset="0"/>
                  <a:ea typeface="ＭＳ Ｐゴシック" charset="0"/>
                </a:rPr>
                <a:t>The API object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C03B85-FA09-30A8-4F12-10F2CAB2167F}"/>
              </a:ext>
            </a:extLst>
          </p:cNvPr>
          <p:cNvGrpSpPr/>
          <p:nvPr/>
        </p:nvGrpSpPr>
        <p:grpSpPr>
          <a:xfrm>
            <a:off x="3072109" y="3798490"/>
            <a:ext cx="6949504" cy="355404"/>
            <a:chOff x="2304080" y="2848867"/>
            <a:chExt cx="5212127" cy="26655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2ED7F01-C5DA-5256-034C-B1E6AD7B8140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2304080" y="2949472"/>
              <a:ext cx="3911291" cy="165948"/>
            </a:xfrm>
            <a:prstGeom prst="straightConnector1">
              <a:avLst/>
            </a:prstGeom>
            <a:noFill/>
            <a:ln w="12700" cap="flat" cmpd="sng" algn="ctr">
              <a:solidFill>
                <a:srgbClr val="282828">
                  <a:lumMod val="50000"/>
                  <a:lumOff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25A341-7DEB-18D1-41BA-A113828F5A6B}"/>
                </a:ext>
              </a:extLst>
            </p:cNvPr>
            <p:cNvSpPr txBox="1"/>
            <p:nvPr/>
          </p:nvSpPr>
          <p:spPr>
            <a:xfrm>
              <a:off x="6215371" y="2848867"/>
              <a:ext cx="1300836" cy="2012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26326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solidFill>
                    <a:srgbClr val="121212"/>
                  </a:solidFill>
                  <a:latin typeface="Arial" charset="0"/>
                  <a:ea typeface="ＭＳ Ｐゴシック" charset="0"/>
                </a:rPr>
                <a:t>Get list of locations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262795-9D1E-ED4B-A52C-D9E1E8412F01}"/>
              </a:ext>
            </a:extLst>
          </p:cNvPr>
          <p:cNvGrpSpPr/>
          <p:nvPr/>
        </p:nvGrpSpPr>
        <p:grpSpPr>
          <a:xfrm>
            <a:off x="3692041" y="4878147"/>
            <a:ext cx="7219239" cy="563744"/>
            <a:chOff x="2769030" y="3658614"/>
            <a:chExt cx="5414428" cy="422808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45F9BBB-7C3F-3E33-028C-9ED6CCD4A511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2769030" y="3759216"/>
              <a:ext cx="3446341" cy="110802"/>
            </a:xfrm>
            <a:prstGeom prst="straightConnector1">
              <a:avLst/>
            </a:prstGeom>
            <a:noFill/>
            <a:ln w="12700" cap="flat" cmpd="sng" algn="ctr">
              <a:solidFill>
                <a:srgbClr val="282828">
                  <a:lumMod val="50000"/>
                  <a:lumOff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D78AC-0462-3E24-804D-DAEBFA9892A9}"/>
                </a:ext>
              </a:extLst>
            </p:cNvPr>
            <p:cNvSpPr txBox="1"/>
            <p:nvPr/>
          </p:nvSpPr>
          <p:spPr>
            <a:xfrm>
              <a:off x="6215371" y="3658614"/>
              <a:ext cx="1968087" cy="4228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26326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dirty="0">
                  <a:solidFill>
                    <a:srgbClr val="121212"/>
                  </a:solidFill>
                  <a:latin typeface="Arial" charset="0"/>
                  <a:ea typeface="ＭＳ Ｐゴシック" charset="0"/>
                </a:rPr>
                <a:t>Access data using attributes </a:t>
              </a:r>
              <a:br>
                <a:rPr lang="en-US" sz="1600" kern="0" dirty="0">
                  <a:solidFill>
                    <a:srgbClr val="121212"/>
                  </a:solidFill>
                  <a:latin typeface="Arial" charset="0"/>
                  <a:ea typeface="ＭＳ Ｐゴシック" charset="0"/>
                </a:rPr>
              </a:br>
              <a:r>
                <a:rPr lang="en-US" sz="1600" kern="0" dirty="0">
                  <a:solidFill>
                    <a:srgbClr val="121212"/>
                  </a:solidFill>
                  <a:latin typeface="Arial" charset="0"/>
                  <a:ea typeface="ＭＳ Ｐゴシック" charset="0"/>
                </a:rPr>
                <a:t>of Python classes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552E51A-09BC-4F16-1C11-BD97876ECF9F}"/>
              </a:ext>
            </a:extLst>
          </p:cNvPr>
          <p:cNvSpPr txBox="1"/>
          <p:nvPr/>
        </p:nvSpPr>
        <p:spPr>
          <a:xfrm>
            <a:off x="2428169" y="6127244"/>
            <a:ext cx="7335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4"/>
              </a:rPr>
              <a:t>https://github.com/jeokrohn/BRKCOL-3015/blob/main/list_locations_sdk.py</a:t>
            </a:r>
            <a:endParaRPr lang="en-DE" sz="1600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6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57DC-3214-03B0-9E39-6038B7DD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Webex API Endpoint</a:t>
            </a:r>
            <a:br>
              <a:rPr lang="en-US" dirty="0"/>
            </a:br>
            <a:r>
              <a:rPr lang="en-US" sz="2667" dirty="0"/>
              <a:t>Listing Webex Calling Locations using the SDK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25F84-19E5-32F4-A4C0-9B1BB435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17418" y="1595790"/>
            <a:ext cx="6957164" cy="46356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94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8586-7A36-4758-794A-7FAB8627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wxc_sdk</a:t>
            </a:r>
            <a:r>
              <a:rPr lang="en-US" dirty="0"/>
              <a:t>: Comprehensive Coverage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505F-85E9-7D70-346C-FBF2CC6298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1997" y="1597152"/>
            <a:ext cx="5258721" cy="4523232"/>
          </a:xfrm>
        </p:spPr>
        <p:txBody>
          <a:bodyPr/>
          <a:lstStyle/>
          <a:p>
            <a:r>
              <a:rPr lang="en-DE" sz="2400" dirty="0"/>
              <a:t>SDK covers all W</a:t>
            </a:r>
            <a:r>
              <a:rPr lang="en-US" sz="2400" dirty="0" err="1"/>
              <a:t>ebex</a:t>
            </a:r>
            <a:r>
              <a:rPr lang="en-US" sz="2400" dirty="0"/>
              <a:t> Calling</a:t>
            </a:r>
            <a:r>
              <a:rPr lang="en-DE" sz="2400" dirty="0"/>
              <a:t> </a:t>
            </a:r>
            <a:br>
              <a:rPr lang="en-DE" sz="2400" dirty="0"/>
            </a:br>
            <a:r>
              <a:rPr lang="en-DE" sz="2400" dirty="0"/>
              <a:t>specific API endpoints</a:t>
            </a:r>
          </a:p>
          <a:p>
            <a:r>
              <a:rPr lang="en-DE" sz="2400" dirty="0"/>
              <a:t>Additionally:</a:t>
            </a:r>
          </a:p>
          <a:p>
            <a:pPr lvl="1"/>
            <a:r>
              <a:rPr lang="en-US" sz="2000" dirty="0"/>
              <a:t>L</a:t>
            </a:r>
            <a:r>
              <a:rPr lang="en-DE" sz="2000" dirty="0"/>
              <a:t>icenses, memberships, messages, people, teams, team memberships, webhooks</a:t>
            </a:r>
            <a:r>
              <a:rPr lang="en-DE" sz="2000"/>
              <a:t>, …</a:t>
            </a:r>
            <a:endParaRPr lang="de-DE" sz="2000" dirty="0"/>
          </a:p>
          <a:p>
            <a:r>
              <a:rPr lang="de-DE" sz="2400" dirty="0" err="1"/>
              <a:t>Available</a:t>
            </a:r>
            <a:r>
              <a:rPr lang="de-DE" sz="2400" dirty="0"/>
              <a:t> </a:t>
            </a:r>
            <a:r>
              <a:rPr lang="de-DE" sz="2400" dirty="0" err="1"/>
              <a:t>methods</a:t>
            </a:r>
            <a:r>
              <a:rPr lang="de-DE" sz="2400" dirty="0"/>
              <a:t>:</a:t>
            </a:r>
          </a:p>
          <a:p>
            <a:pPr lvl="1"/>
            <a:r>
              <a:rPr lang="en-DE" sz="2000">
                <a:hlinkClick r:id="rId2"/>
              </a:rPr>
              <a:t>https://wxc-sdk.readthedocs.io/en/1.26.0/user/method_ref.html</a:t>
            </a:r>
            <a:r>
              <a:rPr lang="de-DE" sz="2000" dirty="0"/>
              <a:t> </a:t>
            </a:r>
            <a:endParaRPr lang="en-DE" sz="2000" dirty="0"/>
          </a:p>
          <a:p>
            <a:r>
              <a:rPr lang="en-US" sz="2400" dirty="0"/>
              <a:t>E</a:t>
            </a:r>
            <a:r>
              <a:rPr lang="en-DE" sz="2400" dirty="0"/>
              <a:t>asy token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2023A-6D0B-ABCA-E6D3-205B0A29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5845" y="1445795"/>
            <a:ext cx="5265751" cy="4150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2FA6D-DD56-06AA-0612-23A8F3B8D948}"/>
              </a:ext>
            </a:extLst>
          </p:cNvPr>
          <p:cNvSpPr txBox="1"/>
          <p:nvPr/>
        </p:nvSpPr>
        <p:spPr>
          <a:xfrm>
            <a:off x="6809146" y="5726943"/>
            <a:ext cx="3523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4"/>
              </a:rPr>
              <a:t>https://wxc-sdk.readthedocs.io/en</a:t>
            </a: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2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296D-ABE7-F6D5-7DFD-6314BF9A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Tokens</a:t>
            </a:r>
            <a:br>
              <a:rPr lang="en-DE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590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FE6D-7590-AA0E-CA19-14E8256F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Tokens</a:t>
            </a:r>
            <a:br>
              <a:rPr lang="en-DE"/>
            </a:br>
            <a:r>
              <a:rPr lang="en-DE" sz="2667"/>
              <a:t>Why and How?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E93DD-87F0-1829-5F57-277420E63D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1996" y="1525436"/>
            <a:ext cx="11009376" cy="4596771"/>
          </a:xfrm>
        </p:spPr>
        <p:txBody>
          <a:bodyPr/>
          <a:lstStyle/>
          <a:p>
            <a:r>
              <a:rPr lang="en-DE" sz="1600" dirty="0"/>
              <a:t>Access tokens are required to authorize API accces</a:t>
            </a:r>
          </a:p>
          <a:p>
            <a:r>
              <a:rPr lang="en-DE" sz="1600" dirty="0"/>
              <a:t>.. </a:t>
            </a:r>
            <a:r>
              <a:rPr lang="en-US" sz="1600" dirty="0"/>
              <a:t>C</a:t>
            </a:r>
            <a:r>
              <a:rPr lang="en-DE" sz="1600" dirty="0"/>
              <a:t>an be obtained in different ways:</a:t>
            </a:r>
          </a:p>
          <a:p>
            <a:pPr lvl="1"/>
            <a:r>
              <a:rPr lang="en-DE" sz="1467" dirty="0"/>
              <a:t>Personal access token (developer token)</a:t>
            </a:r>
          </a:p>
          <a:p>
            <a:pPr lvl="1"/>
            <a:r>
              <a:rPr lang="en-DE" sz="1467" dirty="0"/>
              <a:t>Integration (OAuth2 authorization flow)</a:t>
            </a:r>
          </a:p>
          <a:p>
            <a:pPr lvl="1"/>
            <a:r>
              <a:rPr lang="en-DE" sz="1467" dirty="0"/>
              <a:t>Service App</a:t>
            </a:r>
          </a:p>
          <a:p>
            <a:r>
              <a:rPr lang="en-DE" sz="1600" dirty="0">
                <a:solidFill>
                  <a:schemeClr val="accent6"/>
                </a:solidFill>
              </a:rPr>
              <a:t>NEVER(!!!) store tokens in your source files</a:t>
            </a:r>
          </a:p>
          <a:p>
            <a:r>
              <a:rPr lang="en-DE" sz="1600" dirty="0">
                <a:solidFill>
                  <a:schemeClr val="accent6"/>
                </a:solidFill>
              </a:rPr>
              <a:t>NEVER(!!!) push tokens to GitHub repositories</a:t>
            </a:r>
          </a:p>
          <a:p>
            <a:r>
              <a:rPr lang="en-DE" sz="1600" dirty="0">
                <a:solidFill>
                  <a:schemeClr val="accent6"/>
                </a:solidFill>
              </a:rPr>
              <a:t>NEVER(!!!) share tokens in any shape or form</a:t>
            </a:r>
          </a:p>
          <a:p>
            <a:r>
              <a:rPr lang="en-US" sz="1600" dirty="0"/>
              <a:t>Best practice:</a:t>
            </a:r>
          </a:p>
          <a:p>
            <a:pPr marL="457178" lvl="1" indent="-228584">
              <a:buFont typeface="Arial" panose="020B0604020202020204" pitchFamily="34" charset="0"/>
              <a:buChar char="•"/>
            </a:pPr>
            <a:r>
              <a:rPr lang="en-US" sz="1467" dirty="0"/>
              <a:t>In your code read access token from environment variable</a:t>
            </a:r>
          </a:p>
          <a:p>
            <a:pPr marL="457178" lvl="1" indent="-228584">
              <a:buFont typeface="Arial" panose="020B0604020202020204" pitchFamily="34" charset="0"/>
              <a:buChar char="•"/>
            </a:pPr>
            <a:r>
              <a:rPr lang="en-US" sz="1467" dirty="0"/>
              <a:t>Use </a:t>
            </a:r>
            <a:r>
              <a:rPr lang="en-US" sz="14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dotenv.loadenv</a:t>
            </a:r>
            <a:r>
              <a:rPr lang="en-US" sz="1467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67" dirty="0"/>
              <a:t> to load </a:t>
            </a:r>
            <a:r>
              <a:rPr lang="en-US" sz="1467" dirty="0">
                <a:latin typeface="Courier New" panose="02070309020205020404" pitchFamily="49" charset="0"/>
                <a:cs typeface="Courier New" panose="02070309020205020404" pitchFamily="49" charset="0"/>
              </a:rPr>
              <a:t>.env</a:t>
            </a:r>
            <a:r>
              <a:rPr lang="en-US" sz="1467" dirty="0"/>
              <a:t> file with environment variables</a:t>
            </a:r>
          </a:p>
          <a:p>
            <a:pPr marL="457178" lvl="1" indent="-228584">
              <a:buFont typeface="Arial" panose="020B0604020202020204" pitchFamily="34" charset="0"/>
              <a:buChar char="•"/>
            </a:pPr>
            <a:r>
              <a:rPr lang="en-US" sz="1467" dirty="0"/>
              <a:t>Exclude </a:t>
            </a:r>
            <a:r>
              <a:rPr lang="en-US" sz="1467" dirty="0">
                <a:latin typeface="Courier New" panose="02070309020205020404" pitchFamily="49" charset="0"/>
                <a:cs typeface="Courier New" panose="02070309020205020404" pitchFamily="49" charset="0"/>
              </a:rPr>
              <a:t>.env</a:t>
            </a:r>
            <a:r>
              <a:rPr lang="en-US" sz="1467" dirty="0"/>
              <a:t> from version control (Git) by adding exclusion in </a:t>
            </a:r>
            <a:r>
              <a:rPr lang="en-US" sz="1467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gitignore</a:t>
            </a:r>
            <a:endParaRPr lang="en-US" sz="1467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178" lvl="1" indent="-228584">
              <a:buFont typeface="Arial" panose="020B0604020202020204" pitchFamily="34" charset="0"/>
              <a:buChar char="•"/>
            </a:pPr>
            <a:r>
              <a:rPr lang="en-US" sz="1467" dirty="0"/>
              <a:t>Integration tokens can be cached in local files .. but make sure to restrict access and not push to GitHub</a:t>
            </a:r>
          </a:p>
          <a:p>
            <a:endParaRPr lang="en-DE" sz="1600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2CC9E8-2067-1E18-41EE-23A32C2500D4}"/>
              </a:ext>
            </a:extLst>
          </p:cNvPr>
          <p:cNvSpPr txBox="1"/>
          <p:nvPr/>
        </p:nvSpPr>
        <p:spPr>
          <a:xfrm>
            <a:off x="3232876" y="6122208"/>
            <a:ext cx="5726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2"/>
              </a:rPr>
              <a:t>https://developer.webex.com/calling/docs/getting-started</a:t>
            </a: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</a:t>
            </a:r>
            <a:endParaRPr lang="en-DE" sz="1600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278D8-76CE-1B5C-5CAE-6ABD87192AB6}"/>
              </a:ext>
            </a:extLst>
          </p:cNvPr>
          <p:cNvSpPr txBox="1"/>
          <p:nvPr/>
        </p:nvSpPr>
        <p:spPr>
          <a:xfrm>
            <a:off x="6096001" y="2063070"/>
            <a:ext cx="4910319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noProof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GET https://webexapis.com/v1/people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noProof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User-Agent: python-requests/2.30.0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noProof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Accept-Encoding: gzip, deflate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noProof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Accept: */*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noProof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Connection: keep-alive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noProof="1">
                <a:solidFill>
                  <a:srgbClr val="E3241B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Authorization: Bearer MGY4MzNjNzgt***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noProof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content-type: application/json;charset=utf-8</a:t>
            </a:r>
          </a:p>
        </p:txBody>
      </p:sp>
    </p:spTree>
    <p:extLst>
      <p:ext uri="{BB962C8B-B14F-4D97-AF65-F5344CB8AC3E}">
        <p14:creationId xmlns:p14="http://schemas.microsoft.com/office/powerpoint/2010/main" val="304885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2DAE-C501-040A-0CC6-F518668E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Why APIs?</a:t>
            </a:r>
          </a:p>
        </p:txBody>
      </p:sp>
    </p:spTree>
    <p:extLst>
      <p:ext uri="{BB962C8B-B14F-4D97-AF65-F5344CB8AC3E}">
        <p14:creationId xmlns:p14="http://schemas.microsoft.com/office/powerpoint/2010/main" val="308282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A52C-3613-595D-1569-ED7FEDCA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Personal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7575-6495-E472-ECBD-ADF2F3EFF7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DE" dirty="0"/>
              <a:t>From developer.webex.com</a:t>
            </a:r>
          </a:p>
          <a:p>
            <a:r>
              <a:rPr lang="en-DE" dirty="0"/>
              <a:t>Limited lifetime (12 h)</a:t>
            </a:r>
          </a:p>
          <a:p>
            <a:r>
              <a:rPr lang="en-DE" dirty="0"/>
              <a:t>Should NEVER be used in production</a:t>
            </a:r>
          </a:p>
          <a:p>
            <a:r>
              <a:rPr lang="en-US" dirty="0"/>
              <a:t>T</a:t>
            </a:r>
            <a:r>
              <a:rPr lang="en-DE" dirty="0"/>
              <a:t>esting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85B83-481B-8CE3-C562-37784CA1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58" y="3858768"/>
            <a:ext cx="9783603" cy="22404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F74B26-FC0D-69B1-579F-0B74AD0CE512}"/>
              </a:ext>
            </a:extLst>
          </p:cNvPr>
          <p:cNvCxnSpPr>
            <a:cxnSpLocks/>
          </p:cNvCxnSpPr>
          <p:nvPr/>
        </p:nvCxnSpPr>
        <p:spPr>
          <a:xfrm flipH="1">
            <a:off x="11147898" y="4234774"/>
            <a:ext cx="635540" cy="74423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22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– The Better Way to Obtain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Act on behalf of a Webex user</a:t>
            </a:r>
          </a:p>
          <a:p>
            <a:pPr lvl="1"/>
            <a:r>
              <a:rPr lang="en-US" dirty="0"/>
              <a:t>Access equivalent to a real Webex user (limited by authorized scopes)</a:t>
            </a:r>
          </a:p>
          <a:p>
            <a:r>
              <a:rPr lang="en-US" dirty="0"/>
              <a:t>Invoke Webex APIs on behalf of user</a:t>
            </a:r>
          </a:p>
          <a:p>
            <a:r>
              <a:rPr lang="en-US" dirty="0"/>
              <a:t>Requires authorization of integration by user </a:t>
            </a:r>
          </a:p>
          <a:p>
            <a:pPr lvl="1"/>
            <a:r>
              <a:rPr lang="en-US" dirty="0"/>
              <a:t>OAuth Grant Flow to authenticate user and ask for authorization</a:t>
            </a:r>
          </a:p>
          <a:p>
            <a:pPr lvl="1"/>
            <a:r>
              <a:rPr lang="en-US" dirty="0"/>
              <a:t>User approves authorization levels (scopes) requested by the integration</a:t>
            </a:r>
          </a:p>
          <a:p>
            <a:r>
              <a:rPr lang="en-US" dirty="0"/>
              <a:t>Each Integration has a client ID, client secret and redirect URI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https://developer.webex.com/docs/integrations</a:t>
            </a:r>
            <a:r>
              <a:rPr lang="en-US" dirty="0"/>
              <a:t> 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3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OAuth Authorization Code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BF009-5CDD-C4D3-CDDA-F670E2007A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31" y="3044803"/>
            <a:ext cx="1546980" cy="15469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69F3917-6FA8-5245-35F3-0A171440B5EF}"/>
              </a:ext>
            </a:extLst>
          </p:cNvPr>
          <p:cNvGrpSpPr/>
          <p:nvPr/>
        </p:nvGrpSpPr>
        <p:grpSpPr>
          <a:xfrm>
            <a:off x="3666496" y="1973868"/>
            <a:ext cx="5648229" cy="775900"/>
            <a:chOff x="2749870" y="1480401"/>
            <a:chExt cx="4236171" cy="581925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73E722D-8D85-6BBB-F6FB-6BE6AB6209E8}"/>
                </a:ext>
              </a:extLst>
            </p:cNvPr>
            <p:cNvSpPr/>
            <p:nvPr/>
          </p:nvSpPr>
          <p:spPr>
            <a:xfrm>
              <a:off x="5293094" y="1480401"/>
              <a:ext cx="1692947" cy="509286"/>
            </a:xfrm>
            <a:prstGeom prst="rightArrow">
              <a:avLst/>
            </a:prstGeom>
            <a:solidFill>
              <a:srgbClr val="6B32CA">
                <a:lumMod val="40000"/>
                <a:lumOff val="60000"/>
                <a:alpha val="48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55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5073"/>
                </a:solidFill>
                <a:latin typeface="CiscoSansTT Light"/>
                <a:ea typeface="ＭＳ Ｐゴシック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25C5FC-5361-F43B-7DCE-13ABB01608AD}"/>
                </a:ext>
              </a:extLst>
            </p:cNvPr>
            <p:cNvSpPr txBox="1"/>
            <p:nvPr/>
          </p:nvSpPr>
          <p:spPr>
            <a:xfrm>
              <a:off x="2749870" y="1531412"/>
              <a:ext cx="3644266" cy="53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  <a:t>1.</a:t>
              </a:r>
              <a:r>
                <a:rPr lang="en-US" sz="2400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  <a:t> Application Requests </a:t>
              </a:r>
              <a:r>
                <a:rPr lang="en-US" sz="2400" i="1" kern="0">
                  <a:solidFill>
                    <a:srgbClr val="FF9300"/>
                  </a:solidFill>
                  <a:latin typeface="Arial" charset="0"/>
                  <a:ea typeface="ＭＳ Ｐゴシック" charset="0"/>
                </a:rPr>
                <a:t>auth code</a:t>
              </a:r>
              <a:br>
                <a:rPr lang="en-US" sz="2400" i="1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</a:br>
              <a:r>
                <a:rPr lang="en-US" sz="1600" kern="0">
                  <a:solidFill>
                    <a:srgbClr val="FF0000"/>
                  </a:solidFill>
                  <a:latin typeface="Arial" charset="0"/>
                  <a:ea typeface="ＭＳ Ｐゴシック" charset="0"/>
                </a:rPr>
                <a:t>Browser redirect to Webex Authentication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88DAA1-93B0-7177-E6BA-9085DD1F6736}"/>
              </a:ext>
            </a:extLst>
          </p:cNvPr>
          <p:cNvGrpSpPr/>
          <p:nvPr/>
        </p:nvGrpSpPr>
        <p:grpSpPr>
          <a:xfrm>
            <a:off x="2779935" y="5250286"/>
            <a:ext cx="7227771" cy="915636"/>
            <a:chOff x="2084948" y="3937719"/>
            <a:chExt cx="5420829" cy="686727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06F73008-2471-0259-E0FC-1710A2E60322}"/>
                </a:ext>
              </a:extLst>
            </p:cNvPr>
            <p:cNvSpPr/>
            <p:nvPr/>
          </p:nvSpPr>
          <p:spPr>
            <a:xfrm flipH="1">
              <a:off x="2084948" y="3937719"/>
              <a:ext cx="1594528" cy="509286"/>
            </a:xfrm>
            <a:prstGeom prst="rightArrow">
              <a:avLst/>
            </a:prstGeom>
            <a:solidFill>
              <a:srgbClr val="6B32CA">
                <a:lumMod val="40000"/>
                <a:lumOff val="60000"/>
                <a:alpha val="48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55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5073"/>
                </a:solidFill>
                <a:latin typeface="CiscoSansTT Light"/>
                <a:ea typeface="ＭＳ Ｐゴシック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4AEB93-68C6-4947-D0D6-69D131F710C6}"/>
                </a:ext>
              </a:extLst>
            </p:cNvPr>
            <p:cNvSpPr txBox="1"/>
            <p:nvPr/>
          </p:nvSpPr>
          <p:spPr>
            <a:xfrm>
              <a:off x="2207210" y="4001198"/>
              <a:ext cx="529856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  <a:t>4.</a:t>
              </a:r>
              <a:r>
                <a:rPr lang="en-US" sz="2400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  <a:t> Application gets </a:t>
              </a:r>
              <a:r>
                <a:rPr lang="en-US" sz="2400" i="1" kern="0">
                  <a:solidFill>
                    <a:srgbClr val="00B050"/>
                  </a:solidFill>
                  <a:latin typeface="Arial" charset="0"/>
                  <a:ea typeface="ＭＳ Ｐゴシック" charset="0"/>
                </a:rPr>
                <a:t>access token</a:t>
              </a:r>
              <a:r>
                <a:rPr lang="en-US" sz="2400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  <a:t> and </a:t>
              </a:r>
              <a:r>
                <a:rPr lang="en-US" sz="2400" i="1" kern="0">
                  <a:solidFill>
                    <a:srgbClr val="00B050"/>
                  </a:solidFill>
                  <a:latin typeface="Arial" charset="0"/>
                  <a:ea typeface="ＭＳ Ｐゴシック" charset="0"/>
                </a:rPr>
                <a:t>refresh token</a:t>
              </a:r>
              <a:br>
                <a:rPr lang="en-US" sz="2400" i="1" kern="0">
                  <a:solidFill>
                    <a:srgbClr val="00B050"/>
                  </a:solidFill>
                  <a:latin typeface="Arial" charset="0"/>
                  <a:ea typeface="ＭＳ Ｐゴシック" charset="0"/>
                </a:rPr>
              </a:br>
              <a:r>
                <a:rPr lang="en-US" sz="1600" kern="0">
                  <a:solidFill>
                    <a:srgbClr val="FF0000"/>
                  </a:solidFill>
                  <a:latin typeface="Arial" charset="0"/>
                  <a:ea typeface="ＭＳ Ｐゴシック" charset="0"/>
                </a:rPr>
                <a:t>HTTP GET response from Webex API</a:t>
              </a:r>
              <a:r>
                <a:rPr lang="en-US" sz="2400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  <a:t>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E3DAA6-2244-F558-13C5-3CD98A1E6854}"/>
              </a:ext>
            </a:extLst>
          </p:cNvPr>
          <p:cNvGrpSpPr/>
          <p:nvPr/>
        </p:nvGrpSpPr>
        <p:grpSpPr>
          <a:xfrm>
            <a:off x="2754883" y="3044280"/>
            <a:ext cx="6531281" cy="775091"/>
            <a:chOff x="2066161" y="2283209"/>
            <a:chExt cx="4898460" cy="581318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6812A542-9D9D-70CC-0033-401CE2807576}"/>
                </a:ext>
              </a:extLst>
            </p:cNvPr>
            <p:cNvSpPr/>
            <p:nvPr/>
          </p:nvSpPr>
          <p:spPr>
            <a:xfrm flipH="1">
              <a:off x="2066161" y="2283209"/>
              <a:ext cx="1594528" cy="509286"/>
            </a:xfrm>
            <a:prstGeom prst="rightArrow">
              <a:avLst/>
            </a:prstGeom>
            <a:solidFill>
              <a:srgbClr val="6B32CA">
                <a:lumMod val="40000"/>
                <a:lumOff val="60000"/>
                <a:alpha val="48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55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5073"/>
                </a:solidFill>
                <a:latin typeface="CiscoSansTT Light"/>
                <a:ea typeface="ＭＳ Ｐゴシック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9F1659-2852-83F0-1D4F-30F01648FFF6}"/>
                </a:ext>
              </a:extLst>
            </p:cNvPr>
            <p:cNvSpPr txBox="1"/>
            <p:nvPr/>
          </p:nvSpPr>
          <p:spPr>
            <a:xfrm>
              <a:off x="2179418" y="2333612"/>
              <a:ext cx="4785203" cy="53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  <a:t>2.</a:t>
              </a:r>
              <a:r>
                <a:rPr lang="en-US" sz="2400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  <a:t> Webex returns the </a:t>
              </a:r>
              <a:r>
                <a:rPr lang="en-US" sz="2400" i="1" kern="0">
                  <a:solidFill>
                    <a:srgbClr val="FF9300"/>
                  </a:solidFill>
                  <a:latin typeface="Arial" charset="0"/>
                  <a:ea typeface="ＭＳ Ｐゴシック" charset="0"/>
                </a:rPr>
                <a:t>auth code</a:t>
              </a:r>
              <a:r>
                <a:rPr lang="en-US" sz="2400" kern="0">
                  <a:solidFill>
                    <a:srgbClr val="FF9300"/>
                  </a:solidFill>
                  <a:latin typeface="Arial" charset="0"/>
                  <a:ea typeface="ＭＳ Ｐゴシック" charset="0"/>
                </a:rPr>
                <a:t> </a:t>
              </a:r>
              <a:r>
                <a:rPr lang="en-US" sz="2400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  <a:t>to application</a:t>
              </a:r>
              <a:br>
                <a:rPr lang="en-US" sz="2400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</a:br>
              <a:r>
                <a:rPr lang="en-US" sz="1600" kern="0">
                  <a:solidFill>
                    <a:srgbClr val="FF0000"/>
                  </a:solidFill>
                  <a:latin typeface="Arial" charset="0"/>
                  <a:ea typeface="ＭＳ Ｐゴシック" charset="0"/>
                </a:rPr>
                <a:t>Browser redirect to Application</a:t>
              </a:r>
              <a:endParaRPr lang="en-US" sz="2400" kern="0">
                <a:solidFill>
                  <a:srgbClr val="FF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865416-743E-9727-2B63-46B32E1D7A24}"/>
              </a:ext>
            </a:extLst>
          </p:cNvPr>
          <p:cNvGrpSpPr/>
          <p:nvPr/>
        </p:nvGrpSpPr>
        <p:grpSpPr>
          <a:xfrm>
            <a:off x="4061679" y="4106493"/>
            <a:ext cx="5340729" cy="774124"/>
            <a:chOff x="3046258" y="2917820"/>
            <a:chExt cx="4005546" cy="580593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8ED643BC-3984-63AF-42A2-0B1230B8A827}"/>
                </a:ext>
              </a:extLst>
            </p:cNvPr>
            <p:cNvSpPr/>
            <p:nvPr/>
          </p:nvSpPr>
          <p:spPr>
            <a:xfrm>
              <a:off x="5358857" y="2917820"/>
              <a:ext cx="1692947" cy="509286"/>
            </a:xfrm>
            <a:prstGeom prst="rightArrow">
              <a:avLst/>
            </a:prstGeom>
            <a:solidFill>
              <a:srgbClr val="6B32CA">
                <a:lumMod val="40000"/>
                <a:lumOff val="60000"/>
                <a:alpha val="48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55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5073"/>
                </a:solidFill>
                <a:latin typeface="CiscoSansTT Light"/>
                <a:ea typeface="ＭＳ Ｐゴシック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453BA9-B611-D5F5-BCDC-F1DAA2B76C75}"/>
                </a:ext>
              </a:extLst>
            </p:cNvPr>
            <p:cNvSpPr txBox="1"/>
            <p:nvPr/>
          </p:nvSpPr>
          <p:spPr>
            <a:xfrm>
              <a:off x="3046258" y="2967499"/>
              <a:ext cx="3051556" cy="53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5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  <a:t>3.</a:t>
              </a:r>
              <a:r>
                <a:rPr lang="en-US" sz="2400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  <a:t> Request an </a:t>
              </a:r>
              <a:r>
                <a:rPr lang="en-US" sz="2400" i="1" kern="0">
                  <a:solidFill>
                    <a:srgbClr val="FF9300"/>
                  </a:solidFill>
                  <a:latin typeface="Arial" charset="0"/>
                  <a:ea typeface="ＭＳ Ｐゴシック" charset="0"/>
                </a:rPr>
                <a:t>access token</a:t>
              </a:r>
              <a:r>
                <a:rPr lang="en-US" sz="2400" kern="0">
                  <a:solidFill>
                    <a:srgbClr val="FF9300"/>
                  </a:solidFill>
                  <a:latin typeface="Arial" charset="0"/>
                  <a:ea typeface="ＭＳ Ｐゴシック" charset="0"/>
                </a:rPr>
                <a:t> </a:t>
              </a:r>
              <a:br>
                <a:rPr lang="en-US" sz="2400" kern="0">
                  <a:solidFill>
                    <a:srgbClr val="282828"/>
                  </a:solidFill>
                  <a:latin typeface="Arial" charset="0"/>
                  <a:ea typeface="ＭＳ Ｐゴシック" charset="0"/>
                </a:rPr>
              </a:br>
              <a:r>
                <a:rPr lang="en-US" sz="1600" kern="0">
                  <a:solidFill>
                    <a:srgbClr val="FF0000"/>
                  </a:solidFill>
                  <a:latin typeface="Arial" charset="0"/>
                  <a:ea typeface="ＭＳ Ｐゴシック" charset="0"/>
                </a:rPr>
                <a:t> HTTP GET request to Webex API</a:t>
              </a:r>
            </a:p>
          </p:txBody>
        </p:sp>
      </p:grpSp>
      <p:pic>
        <p:nvPicPr>
          <p:cNvPr id="31" name="Image" descr="Image">
            <a:extLst>
              <a:ext uri="{FF2B5EF4-FFF2-40B4-BE49-F238E27FC236}">
                <a16:creationId xmlns:a16="http://schemas.microsoft.com/office/drawing/2014/main" id="{52157AA3-DA5A-24B7-8518-F9A6CAD4D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481" y="2713616"/>
            <a:ext cx="1993915" cy="18781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777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D6761-FDD3-D22E-D73C-285EFBEC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Tokens in Scripts Using </a:t>
            </a:r>
            <a:r>
              <a:rPr lang="en-US" dirty="0" err="1"/>
              <a:t>wxc_sdk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665A1A-ACE0-6A6C-F7DA-F1D40E82880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1996" y="1597152"/>
            <a:ext cx="11009376" cy="2697141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wxc_sdk</a:t>
            </a:r>
            <a:r>
              <a:rPr lang="en-US" sz="2400" dirty="0"/>
              <a:t> offers an easy way to work with cached tokens in scripts</a:t>
            </a:r>
            <a:endParaRPr lang="en-US" sz="2133" dirty="0"/>
          </a:p>
          <a:p>
            <a:r>
              <a:rPr lang="en-US" sz="2133" dirty="0"/>
              <a:t>Cache tokens in YML file</a:t>
            </a:r>
          </a:p>
          <a:p>
            <a:r>
              <a:rPr lang="en-US" sz="2133" dirty="0"/>
              <a:t>Get tokens from OAuth flow redirecting to</a:t>
            </a:r>
            <a:br>
              <a:rPr lang="en-US" sz="2133" dirty="0"/>
            </a:br>
            <a:r>
              <a:rPr lang="en-US" sz="2133" dirty="0">
                <a:hlinkClick r:id="rId2"/>
              </a:rPr>
              <a:t>http://localhost:6001/redirect</a:t>
            </a:r>
            <a:endParaRPr lang="en-US" sz="2133" dirty="0"/>
          </a:p>
          <a:p>
            <a:r>
              <a:rPr lang="en-US" sz="2133" dirty="0"/>
              <a:t>Spin up temporary (primitive) server to handle</a:t>
            </a:r>
            <a:br>
              <a:rPr lang="en-US" sz="2133" dirty="0"/>
            </a:br>
            <a:r>
              <a:rPr lang="en-US" sz="2133" dirty="0"/>
              <a:t>final step of OAuth flow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6EBB5-E008-A25A-CB7F-DA2D310B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57911" y="2067813"/>
            <a:ext cx="4542067" cy="4052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0DB6DA-C1D4-CAAA-E5D9-A9DE7D997057}"/>
              </a:ext>
            </a:extLst>
          </p:cNvPr>
          <p:cNvSpPr txBox="1"/>
          <p:nvPr/>
        </p:nvSpPr>
        <p:spPr>
          <a:xfrm>
            <a:off x="1849485" y="6109547"/>
            <a:ext cx="8493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4"/>
              </a:rPr>
              <a:t>https://github.com/jeokrohn/BRKCOL-3015/blob/main/list_locations_sdk_int_tokens.py</a:t>
            </a: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</a:t>
            </a:r>
            <a:endParaRPr lang="en-DE" sz="1600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B57D55-59B2-86CB-BB60-1FBD09899F9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872175" y="4506428"/>
            <a:ext cx="985736" cy="477555"/>
          </a:xfrm>
          <a:prstGeom prst="straightConnector1">
            <a:avLst/>
          </a:prstGeom>
          <a:noFill/>
          <a:ln w="12700" cap="flat" cmpd="sng" algn="ctr">
            <a:solidFill>
              <a:srgbClr val="282828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729184-46E9-CBAF-C690-B71C3133D8D3}"/>
              </a:ext>
            </a:extLst>
          </p:cNvPr>
          <p:cNvSpPr txBox="1"/>
          <p:nvPr/>
        </p:nvSpPr>
        <p:spPr>
          <a:xfrm>
            <a:off x="454025" y="4372288"/>
            <a:ext cx="5418150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26326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rgbClr val="121212"/>
                </a:solidFill>
                <a:latin typeface="Arial" charset="0"/>
                <a:ea typeface="ＭＳ Ｐゴシック" charset="0"/>
              </a:rPr>
              <a:t>Prepare integration based on values read from environment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F3417-CDA6-F6A5-AE57-C2934DCBC269}"/>
              </a:ext>
            </a:extLst>
          </p:cNvPr>
          <p:cNvSpPr txBox="1"/>
          <p:nvPr/>
        </p:nvSpPr>
        <p:spPr>
          <a:xfrm>
            <a:off x="2547501" y="4737309"/>
            <a:ext cx="3254096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26326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rgbClr val="121212"/>
                </a:solidFill>
                <a:latin typeface="Arial" charset="0"/>
                <a:ea typeface="ＭＳ Ｐゴシック" charset="0"/>
              </a:rPr>
              <a:t>Read, create, refresh, cache tokens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EC822B-F0A8-48CD-6A43-28849F98AD78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801597" y="4871449"/>
            <a:ext cx="1056315" cy="891826"/>
          </a:xfrm>
          <a:prstGeom prst="straightConnector1">
            <a:avLst/>
          </a:prstGeom>
          <a:noFill/>
          <a:ln w="12700" cap="flat" cmpd="sng" algn="ctr">
            <a:solidFill>
              <a:srgbClr val="282828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32D4DE-C816-21D9-1D03-EDF3A17B573E}"/>
              </a:ext>
            </a:extLst>
          </p:cNvPr>
          <p:cNvSpPr txBox="1"/>
          <p:nvPr/>
        </p:nvSpPr>
        <p:spPr>
          <a:xfrm>
            <a:off x="792024" y="5102329"/>
            <a:ext cx="5089855" cy="9133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 err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access_token</a:t>
            </a:r>
            <a:r>
              <a:rPr lang="en-US" sz="1067" dirty="0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 ZGVlY2***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 err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expires_at</a:t>
            </a:r>
            <a:r>
              <a:rPr lang="en-US" sz="1067" dirty="0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 '2023-05-30T14:35:37.246110+00:00'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 err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refresh_token</a:t>
            </a:r>
            <a:r>
              <a:rPr lang="en-US" sz="1067" dirty="0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 </a:t>
            </a:r>
            <a:r>
              <a:rPr lang="en-US" sz="1067" dirty="0" err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NTlk</a:t>
            </a:r>
            <a:r>
              <a:rPr lang="en-US" sz="1067" dirty="0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***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 err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refresh_token_expires_at</a:t>
            </a:r>
            <a:r>
              <a:rPr lang="en-US" sz="1067" dirty="0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 '2023-08-14T14:08:57.246110+00:00'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 err="1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token_type</a:t>
            </a:r>
            <a:r>
              <a:rPr lang="en-US" sz="1067" dirty="0">
                <a:solidFill>
                  <a:srgbClr val="10182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 Bearer</a:t>
            </a:r>
            <a:endParaRPr lang="en-DE" sz="1067" dirty="0">
              <a:solidFill>
                <a:srgbClr val="10182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1725-1F6A-5BE9-9AEA-DB981C5C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Tokens in Scripts Using </a:t>
            </a:r>
            <a:r>
              <a:rPr lang="en-US" dirty="0" err="1"/>
              <a:t>wxc_sdk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BE454E-E2F7-A6FF-5F2E-A8F0889440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DE" sz="2400" dirty="0"/>
              <a:t>Without cached tokens O</a:t>
            </a:r>
            <a:r>
              <a:rPr lang="en-US" sz="2400" dirty="0"/>
              <a:t>A</a:t>
            </a:r>
            <a:r>
              <a:rPr lang="en-DE" sz="2400" dirty="0"/>
              <a:t>uth flow gets initiated</a:t>
            </a:r>
          </a:p>
          <a:p>
            <a:r>
              <a:rPr lang="en-US" sz="2400" dirty="0"/>
              <a:t>A</a:t>
            </a:r>
            <a:r>
              <a:rPr lang="en-DE" sz="2400" dirty="0"/>
              <a:t>uth code exchanged for tokens</a:t>
            </a:r>
          </a:p>
          <a:p>
            <a:r>
              <a:rPr lang="en-US" sz="2400" dirty="0"/>
              <a:t>T</a:t>
            </a:r>
            <a:r>
              <a:rPr lang="en-DE" sz="2400" dirty="0"/>
              <a:t>okens are cached</a:t>
            </a:r>
          </a:p>
          <a:p>
            <a:r>
              <a:rPr lang="en-DE" sz="2400" dirty="0"/>
              <a:t>Next execution uses cached </a:t>
            </a:r>
            <a:br>
              <a:rPr lang="en-DE" sz="2400" dirty="0"/>
            </a:br>
            <a:r>
              <a:rPr lang="en-DE" sz="2400" dirty="0"/>
              <a:t>tokens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25CE7-FEAD-C53D-1B37-A38BADD963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37014" y="2096426"/>
            <a:ext cx="6039097" cy="4023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2D5689-3783-B20F-CFC9-64C209E859B8}"/>
              </a:ext>
            </a:extLst>
          </p:cNvPr>
          <p:cNvSpPr txBox="1"/>
          <p:nvPr/>
        </p:nvSpPr>
        <p:spPr>
          <a:xfrm>
            <a:off x="1821113" y="6109547"/>
            <a:ext cx="8493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3"/>
              </a:rPr>
              <a:t>https://github.com/jeokrohn/BRKCOL-3015/blob/main/list_locations_sdk_int_tokens.py</a:t>
            </a: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</a:t>
            </a:r>
            <a:endParaRPr lang="en-DE" sz="1600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7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1DB58C-763F-BB04-8B32-3DD4D4C4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Service Apps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256734-EF60-374E-5F6B-BCFBDCCC9C4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DE" dirty="0"/>
              <a:t>Machine account</a:t>
            </a:r>
          </a:p>
          <a:p>
            <a:r>
              <a:rPr lang="en-DE" dirty="0"/>
              <a:t>Request admin permission independent of user account</a:t>
            </a:r>
          </a:p>
          <a:p>
            <a:r>
              <a:rPr lang="en-DE" dirty="0"/>
              <a:t>Use cases</a:t>
            </a:r>
          </a:p>
          <a:p>
            <a:pPr lvl="1"/>
            <a:r>
              <a:rPr lang="en-US" dirty="0"/>
              <a:t>P</a:t>
            </a:r>
            <a:r>
              <a:rPr lang="en-DE" dirty="0"/>
              <a:t>rovisioning</a:t>
            </a:r>
          </a:p>
          <a:p>
            <a:pPr lvl="1"/>
            <a:r>
              <a:rPr lang="en-US" dirty="0"/>
              <a:t>R</a:t>
            </a:r>
            <a:r>
              <a:rPr lang="en-DE" dirty="0"/>
              <a:t>eporting</a:t>
            </a:r>
          </a:p>
          <a:p>
            <a:pPr lvl="1"/>
            <a:r>
              <a:rPr lang="en-US" dirty="0"/>
              <a:t>S</a:t>
            </a:r>
            <a:r>
              <a:rPr lang="en-DE" dirty="0"/>
              <a:t>cheduling systems</a:t>
            </a:r>
          </a:p>
          <a:p>
            <a:pPr lvl="1"/>
            <a:r>
              <a:rPr lang="en-DE" dirty="0"/>
              <a:t>…</a:t>
            </a:r>
          </a:p>
          <a:p>
            <a:r>
              <a:rPr lang="en-DE" dirty="0"/>
              <a:t>Similar to integrations .. </a:t>
            </a:r>
            <a:r>
              <a:rPr lang="en-US" dirty="0"/>
              <a:t>but no user specific authorization flow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0877B-CC55-B0FF-D584-E92DA2F43270}"/>
              </a:ext>
            </a:extLst>
          </p:cNvPr>
          <p:cNvSpPr txBox="1"/>
          <p:nvPr/>
        </p:nvSpPr>
        <p:spPr>
          <a:xfrm>
            <a:off x="2887430" y="5878848"/>
            <a:ext cx="641714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7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2"/>
              </a:rPr>
              <a:t>https://developer.webex.com/admin/docs/service-apps</a:t>
            </a:r>
            <a:r>
              <a:rPr lang="en-US" sz="1867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</a:t>
            </a:r>
            <a:endParaRPr lang="en-DE" sz="1867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3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E7AC9A-609E-4B67-CB89-848B2197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Service App Tokens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5EE5-BEBC-A66A-925A-8434A2DD6DA1}"/>
              </a:ext>
            </a:extLst>
          </p:cNvPr>
          <p:cNvSpPr txBox="1"/>
          <p:nvPr/>
        </p:nvSpPr>
        <p:spPr>
          <a:xfrm>
            <a:off x="2397354" y="1745941"/>
            <a:ext cx="2428870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Register service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F63C-FBC6-908C-C067-E5F8D90033AE}"/>
              </a:ext>
            </a:extLst>
          </p:cNvPr>
          <p:cNvSpPr txBox="1"/>
          <p:nvPr/>
        </p:nvSpPr>
        <p:spPr>
          <a:xfrm>
            <a:off x="1969885" y="2532592"/>
            <a:ext cx="3288080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Request admin authorization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C6F9C-81E5-6598-6D0D-CB2835F1A135}"/>
              </a:ext>
            </a:extLst>
          </p:cNvPr>
          <p:cNvSpPr txBox="1"/>
          <p:nvPr/>
        </p:nvSpPr>
        <p:spPr>
          <a:xfrm>
            <a:off x="1651423" y="4105893"/>
            <a:ext cx="392767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Retrieve access and refresh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11E98-4B78-B8F5-FDCA-7CD7127DD116}"/>
              </a:ext>
            </a:extLst>
          </p:cNvPr>
          <p:cNvSpPr txBox="1"/>
          <p:nvPr/>
        </p:nvSpPr>
        <p:spPr>
          <a:xfrm>
            <a:off x="1572342" y="4892544"/>
            <a:ext cx="4089581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Use access token to make API calls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25329-7927-38E4-8E1E-B9012E55CD13}"/>
              </a:ext>
            </a:extLst>
          </p:cNvPr>
          <p:cNvSpPr txBox="1"/>
          <p:nvPr/>
        </p:nvSpPr>
        <p:spPr>
          <a:xfrm>
            <a:off x="2300104" y="5679197"/>
            <a:ext cx="263084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Get new access token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46194-5968-FE37-FBC6-F597AF3E0473}"/>
              </a:ext>
            </a:extLst>
          </p:cNvPr>
          <p:cNvSpPr txBox="1"/>
          <p:nvPr/>
        </p:nvSpPr>
        <p:spPr>
          <a:xfrm>
            <a:off x="6793726" y="3319243"/>
            <a:ext cx="2563522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Admin authorizes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39B67-BEC8-3EDF-5ABB-DB9CF8EEABB6}"/>
              </a:ext>
            </a:extLst>
          </p:cNvPr>
          <p:cNvSpPr txBox="1"/>
          <p:nvPr/>
        </p:nvSpPr>
        <p:spPr>
          <a:xfrm>
            <a:off x="2824430" y="1230608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CDB9F-574B-57DD-65ED-3ECFEEC6705B}"/>
              </a:ext>
            </a:extLst>
          </p:cNvPr>
          <p:cNvSpPr txBox="1"/>
          <p:nvPr/>
        </p:nvSpPr>
        <p:spPr>
          <a:xfrm>
            <a:off x="6839105" y="1230608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Admin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88C09-BA70-1C0F-E241-AD7D1EFF52A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611789" y="2125597"/>
            <a:ext cx="2136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F034ED-E127-CA12-2F11-2C92020C595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15262" y="4485549"/>
            <a:ext cx="1871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FA202-D162-DB52-4B5A-7B7574221C4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615528" y="5272200"/>
            <a:ext cx="1605" cy="406997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1DAC73BB-17CC-A66E-B7B1-4237B25A3BD3}"/>
              </a:ext>
            </a:extLst>
          </p:cNvPr>
          <p:cNvSpPr/>
          <p:nvPr/>
        </p:nvSpPr>
        <p:spPr>
          <a:xfrm>
            <a:off x="680630" y="1953087"/>
            <a:ext cx="1716349" cy="4024543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62" h="2947386">
                <a:moveTo>
                  <a:pt x="1287262" y="0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19679-D113-5275-BFC3-73C38C99EB1D}"/>
              </a:ext>
            </a:extLst>
          </p:cNvPr>
          <p:cNvSpPr txBox="1"/>
          <p:nvPr/>
        </p:nvSpPr>
        <p:spPr>
          <a:xfrm>
            <a:off x="690261" y="5977630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C</a:t>
            </a:r>
            <a:r>
              <a:rPr lang="en-DE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lient id and secret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3C8395C-8320-4C78-893F-E0FA24B6B2BB}"/>
              </a:ext>
            </a:extLst>
          </p:cNvPr>
          <p:cNvSpPr/>
          <p:nvPr/>
        </p:nvSpPr>
        <p:spPr>
          <a:xfrm>
            <a:off x="1106220" y="4332302"/>
            <a:ext cx="1176017" cy="1497367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  <a:gd name="connsiteX0" fmla="*/ 533323 w 1198484"/>
              <a:gd name="connsiteY0" fmla="*/ 11648 h 2947386"/>
              <a:gd name="connsiteX1" fmla="*/ 0 w 1198484"/>
              <a:gd name="connsiteY1" fmla="*/ 0 h 2947386"/>
              <a:gd name="connsiteX2" fmla="*/ 0 w 1198484"/>
              <a:gd name="connsiteY2" fmla="*/ 66582 h 2947386"/>
              <a:gd name="connsiteX3" fmla="*/ 0 w 1198484"/>
              <a:gd name="connsiteY3" fmla="*/ 2947386 h 2947386"/>
              <a:gd name="connsiteX4" fmla="*/ 1198485 w 1198484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8484" h="2947386">
                <a:moveTo>
                  <a:pt x="533323" y="11648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23C883-4A82-12AD-6288-BA9881C58BAE}"/>
              </a:ext>
            </a:extLst>
          </p:cNvPr>
          <p:cNvSpPr txBox="1"/>
          <p:nvPr/>
        </p:nvSpPr>
        <p:spPr>
          <a:xfrm>
            <a:off x="1083532" y="555538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Refresh token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4C79DF4-3657-C268-7CC1-53DD66AC7425}"/>
              </a:ext>
            </a:extLst>
          </p:cNvPr>
          <p:cNvSpPr/>
          <p:nvPr/>
        </p:nvSpPr>
        <p:spPr>
          <a:xfrm>
            <a:off x="3622096" y="2947387"/>
            <a:ext cx="4409243" cy="378780"/>
          </a:xfrm>
          <a:custGeom>
            <a:avLst/>
            <a:gdLst>
              <a:gd name="connsiteX0" fmla="*/ 0 w 3306932"/>
              <a:gd name="connsiteY0" fmla="*/ 0 h 284085"/>
              <a:gd name="connsiteX1" fmla="*/ 0 w 3306932"/>
              <a:gd name="connsiteY1" fmla="*/ 106532 h 284085"/>
              <a:gd name="connsiteX2" fmla="*/ 3306932 w 3306932"/>
              <a:gd name="connsiteY2" fmla="*/ 106532 h 284085"/>
              <a:gd name="connsiteX3" fmla="*/ 3306932 w 3306932"/>
              <a:gd name="connsiteY3" fmla="*/ 284085 h 2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32" h="284085">
                <a:moveTo>
                  <a:pt x="0" y="0"/>
                </a:moveTo>
                <a:lnTo>
                  <a:pt x="0" y="106532"/>
                </a:lnTo>
                <a:lnTo>
                  <a:pt x="3306932" y="106532"/>
                </a:lnTo>
                <a:lnTo>
                  <a:pt x="3306932" y="284085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534E4FE-02C2-C8DD-EF49-89C946294A43}"/>
              </a:ext>
            </a:extLst>
          </p:cNvPr>
          <p:cNvSpPr/>
          <p:nvPr/>
        </p:nvSpPr>
        <p:spPr>
          <a:xfrm>
            <a:off x="3622097" y="3728621"/>
            <a:ext cx="4415161" cy="366944"/>
          </a:xfrm>
          <a:custGeom>
            <a:avLst/>
            <a:gdLst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57705 h 275208"/>
              <a:gd name="connsiteX4" fmla="*/ 0 w 3311371"/>
              <a:gd name="connsiteY4" fmla="*/ 275208 h 275208"/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275208 h 27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371" h="275208">
                <a:moveTo>
                  <a:pt x="3311371" y="0"/>
                </a:moveTo>
                <a:lnTo>
                  <a:pt x="3311371" y="110971"/>
                </a:lnTo>
                <a:lnTo>
                  <a:pt x="0" y="110971"/>
                </a:lnTo>
                <a:lnTo>
                  <a:pt x="0" y="275208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C4DC23-F935-2528-C6F8-36DB9C6A261A}"/>
              </a:ext>
            </a:extLst>
          </p:cNvPr>
          <p:cNvGrpSpPr/>
          <p:nvPr/>
        </p:nvGrpSpPr>
        <p:grpSpPr>
          <a:xfrm>
            <a:off x="1083532" y="2038632"/>
            <a:ext cx="1317200" cy="2179197"/>
            <a:chOff x="812649" y="1528974"/>
            <a:chExt cx="987900" cy="163439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E02C479-46B9-FD6E-6646-2A23E84186DF}"/>
                </a:ext>
              </a:extLst>
            </p:cNvPr>
            <p:cNvSpPr/>
            <p:nvPr/>
          </p:nvSpPr>
          <p:spPr>
            <a:xfrm>
              <a:off x="829665" y="1528974"/>
              <a:ext cx="970884" cy="1634398"/>
            </a:xfrm>
            <a:custGeom>
              <a:avLst/>
              <a:gdLst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119848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44447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504198 w 1287262"/>
                <a:gd name="connsiteY4" fmla="*/ 2947386 h 294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262" h="2947386">
                  <a:moveTo>
                    <a:pt x="1287262" y="0"/>
                  </a:moveTo>
                  <a:lnTo>
                    <a:pt x="0" y="0"/>
                  </a:lnTo>
                  <a:lnTo>
                    <a:pt x="0" y="66582"/>
                  </a:lnTo>
                  <a:lnTo>
                    <a:pt x="0" y="2947386"/>
                  </a:lnTo>
                  <a:lnTo>
                    <a:pt x="504198" y="2947386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sysDash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DE" sz="2400">
                <a:solidFill>
                  <a:srgbClr val="0D274D"/>
                </a:solidFill>
                <a:latin typeface="CiscoSansTT Ligh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76C728-F57D-9805-BE3D-05C372D2686B}"/>
                </a:ext>
              </a:extLst>
            </p:cNvPr>
            <p:cNvSpPr txBox="1"/>
            <p:nvPr/>
          </p:nvSpPr>
          <p:spPr>
            <a:xfrm>
              <a:off x="812649" y="2740179"/>
              <a:ext cx="5689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C</a:t>
              </a:r>
              <a:r>
                <a:rPr lang="en-DE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lient id</a:t>
              </a:r>
            </a:p>
          </p:txBody>
        </p:sp>
      </p:grpSp>
      <p:pic>
        <p:nvPicPr>
          <p:cNvPr id="4" name="Graphic 3" descr="Hourglass Finished with solid fill">
            <a:extLst>
              <a:ext uri="{FF2B5EF4-FFF2-40B4-BE49-F238E27FC236}">
                <a16:creationId xmlns:a16="http://schemas.microsoft.com/office/drawing/2014/main" id="{51871B5C-9BF1-2D40-7A1B-3209A9161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0669" y="5349786"/>
            <a:ext cx="282537" cy="282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F14D6-0571-06A1-9397-C5939BA1C5B1}"/>
              </a:ext>
            </a:extLst>
          </p:cNvPr>
          <p:cNvSpPr txBox="1"/>
          <p:nvPr/>
        </p:nvSpPr>
        <p:spPr>
          <a:xfrm>
            <a:off x="3961030" y="5325172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T</a:t>
            </a:r>
            <a:r>
              <a:rPr lang="en-DE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oken lifetime expired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38A60AB-155F-8A9F-66E0-22F549E6C68F}"/>
              </a:ext>
            </a:extLst>
          </p:cNvPr>
          <p:cNvSpPr/>
          <p:nvPr/>
        </p:nvSpPr>
        <p:spPr>
          <a:xfrm>
            <a:off x="3627571" y="4672600"/>
            <a:ext cx="2678636" cy="1699673"/>
          </a:xfrm>
          <a:custGeom>
            <a:avLst/>
            <a:gdLst>
              <a:gd name="connsiteX0" fmla="*/ 0 w 2008977"/>
              <a:gd name="connsiteY0" fmla="*/ 1108091 h 1274755"/>
              <a:gd name="connsiteX1" fmla="*/ 0 w 2008977"/>
              <a:gd name="connsiteY1" fmla="*/ 1274755 h 1274755"/>
              <a:gd name="connsiteX2" fmla="*/ 2008977 w 2008977"/>
              <a:gd name="connsiteY2" fmla="*/ 1274755 h 1274755"/>
              <a:gd name="connsiteX3" fmla="*/ 2008977 w 2008977"/>
              <a:gd name="connsiteY3" fmla="*/ 1229711 h 1274755"/>
              <a:gd name="connsiteX4" fmla="*/ 2008977 w 2008977"/>
              <a:gd name="connsiteY4" fmla="*/ 0 h 1274755"/>
              <a:gd name="connsiteX5" fmla="*/ 1851322 w 2008977"/>
              <a:gd name="connsiteY5" fmla="*/ 0 h 1274755"/>
              <a:gd name="connsiteX6" fmla="*/ 72071 w 2008977"/>
              <a:gd name="connsiteY6" fmla="*/ 0 h 12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77" h="1274755">
                <a:moveTo>
                  <a:pt x="0" y="1108091"/>
                </a:moveTo>
                <a:lnTo>
                  <a:pt x="0" y="1274755"/>
                </a:lnTo>
                <a:lnTo>
                  <a:pt x="2008977" y="1274755"/>
                </a:lnTo>
                <a:lnTo>
                  <a:pt x="2008977" y="1229711"/>
                </a:lnTo>
                <a:lnTo>
                  <a:pt x="2008977" y="0"/>
                </a:lnTo>
                <a:lnTo>
                  <a:pt x="1851322" y="0"/>
                </a:lnTo>
                <a:lnTo>
                  <a:pt x="72071" y="0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24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877273-45F9-5A90-4F19-AF3A32CA370A}"/>
              </a:ext>
            </a:extLst>
          </p:cNvPr>
          <p:cNvGrpSpPr/>
          <p:nvPr/>
        </p:nvGrpSpPr>
        <p:grpSpPr>
          <a:xfrm>
            <a:off x="1083532" y="2038632"/>
            <a:ext cx="1317200" cy="2179197"/>
            <a:chOff x="812649" y="1528974"/>
            <a:chExt cx="987900" cy="163439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A34D421-BF93-D089-6FB3-1D9BC9D6059B}"/>
                </a:ext>
              </a:extLst>
            </p:cNvPr>
            <p:cNvSpPr/>
            <p:nvPr/>
          </p:nvSpPr>
          <p:spPr>
            <a:xfrm>
              <a:off x="829665" y="1528974"/>
              <a:ext cx="970884" cy="1634398"/>
            </a:xfrm>
            <a:custGeom>
              <a:avLst/>
              <a:gdLst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119848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44447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504198 w 1287262"/>
                <a:gd name="connsiteY4" fmla="*/ 2947386 h 294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262" h="2947386">
                  <a:moveTo>
                    <a:pt x="1287262" y="0"/>
                  </a:moveTo>
                  <a:lnTo>
                    <a:pt x="0" y="0"/>
                  </a:lnTo>
                  <a:lnTo>
                    <a:pt x="0" y="66582"/>
                  </a:lnTo>
                  <a:lnTo>
                    <a:pt x="0" y="2947386"/>
                  </a:lnTo>
                  <a:lnTo>
                    <a:pt x="504198" y="2947386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sysDash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DE" sz="2400">
                <a:solidFill>
                  <a:srgbClr val="0D274D"/>
                </a:solidFill>
                <a:latin typeface="CiscoSansTT Ligh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5CC902-1907-45F1-01FA-CCAB3E73734A}"/>
                </a:ext>
              </a:extLst>
            </p:cNvPr>
            <p:cNvSpPr txBox="1"/>
            <p:nvPr/>
          </p:nvSpPr>
          <p:spPr>
            <a:xfrm>
              <a:off x="812649" y="2740179"/>
              <a:ext cx="5689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C</a:t>
              </a:r>
              <a:r>
                <a:rPr lang="en-DE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lient id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1E7AC9A-609E-4B67-CB89-848B2197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Service App Tokens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5EE5-BEBC-A66A-925A-8434A2DD6DA1}"/>
              </a:ext>
            </a:extLst>
          </p:cNvPr>
          <p:cNvSpPr txBox="1"/>
          <p:nvPr/>
        </p:nvSpPr>
        <p:spPr>
          <a:xfrm>
            <a:off x="2397354" y="1745941"/>
            <a:ext cx="2428870" cy="37965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Register service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F63C-FBC6-908C-C067-E5F8D90033AE}"/>
              </a:ext>
            </a:extLst>
          </p:cNvPr>
          <p:cNvSpPr txBox="1"/>
          <p:nvPr/>
        </p:nvSpPr>
        <p:spPr>
          <a:xfrm>
            <a:off x="1969885" y="2532592"/>
            <a:ext cx="3288080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Request admin authorization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C6F9C-81E5-6598-6D0D-CB2835F1A135}"/>
              </a:ext>
            </a:extLst>
          </p:cNvPr>
          <p:cNvSpPr txBox="1"/>
          <p:nvPr/>
        </p:nvSpPr>
        <p:spPr>
          <a:xfrm>
            <a:off x="1651423" y="4105893"/>
            <a:ext cx="392767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Retrieve access and refresh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11E98-4B78-B8F5-FDCA-7CD7127DD116}"/>
              </a:ext>
            </a:extLst>
          </p:cNvPr>
          <p:cNvSpPr txBox="1"/>
          <p:nvPr/>
        </p:nvSpPr>
        <p:spPr>
          <a:xfrm>
            <a:off x="1572342" y="4892544"/>
            <a:ext cx="4089581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Use access token to make API calls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25329-7927-38E4-8E1E-B9012E55CD13}"/>
              </a:ext>
            </a:extLst>
          </p:cNvPr>
          <p:cNvSpPr txBox="1"/>
          <p:nvPr/>
        </p:nvSpPr>
        <p:spPr>
          <a:xfrm>
            <a:off x="2300104" y="5679197"/>
            <a:ext cx="263084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Get new access token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46194-5968-FE37-FBC6-F597AF3E0473}"/>
              </a:ext>
            </a:extLst>
          </p:cNvPr>
          <p:cNvSpPr txBox="1"/>
          <p:nvPr/>
        </p:nvSpPr>
        <p:spPr>
          <a:xfrm>
            <a:off x="6793726" y="3319243"/>
            <a:ext cx="2563522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Admin authorizes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39B67-BEC8-3EDF-5ABB-DB9CF8EEABB6}"/>
              </a:ext>
            </a:extLst>
          </p:cNvPr>
          <p:cNvSpPr txBox="1"/>
          <p:nvPr/>
        </p:nvSpPr>
        <p:spPr>
          <a:xfrm>
            <a:off x="2824430" y="1230608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CDB9F-574B-57DD-65ED-3ECFEEC6705B}"/>
              </a:ext>
            </a:extLst>
          </p:cNvPr>
          <p:cNvSpPr txBox="1"/>
          <p:nvPr/>
        </p:nvSpPr>
        <p:spPr>
          <a:xfrm>
            <a:off x="6839105" y="1230608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Admin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88C09-BA70-1C0F-E241-AD7D1EFF52A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611789" y="2125597"/>
            <a:ext cx="2136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F034ED-E127-CA12-2F11-2C92020C595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15262" y="4485549"/>
            <a:ext cx="1871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FA202-D162-DB52-4B5A-7B7574221C4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615528" y="5272200"/>
            <a:ext cx="1605" cy="406997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1DAC73BB-17CC-A66E-B7B1-4237B25A3BD3}"/>
              </a:ext>
            </a:extLst>
          </p:cNvPr>
          <p:cNvSpPr/>
          <p:nvPr/>
        </p:nvSpPr>
        <p:spPr>
          <a:xfrm>
            <a:off x="680630" y="1953087"/>
            <a:ext cx="1716349" cy="4024543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62" h="2947386">
                <a:moveTo>
                  <a:pt x="1287262" y="0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19679-D113-5275-BFC3-73C38C99EB1D}"/>
              </a:ext>
            </a:extLst>
          </p:cNvPr>
          <p:cNvSpPr txBox="1"/>
          <p:nvPr/>
        </p:nvSpPr>
        <p:spPr>
          <a:xfrm>
            <a:off x="690261" y="5977630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C</a:t>
            </a:r>
            <a:r>
              <a:rPr lang="en-DE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lient id and secret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3C8395C-8320-4C78-893F-E0FA24B6B2BB}"/>
              </a:ext>
            </a:extLst>
          </p:cNvPr>
          <p:cNvSpPr/>
          <p:nvPr/>
        </p:nvSpPr>
        <p:spPr>
          <a:xfrm>
            <a:off x="1106220" y="4332302"/>
            <a:ext cx="1176017" cy="1497367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  <a:gd name="connsiteX0" fmla="*/ 533323 w 1198484"/>
              <a:gd name="connsiteY0" fmla="*/ 11648 h 2947386"/>
              <a:gd name="connsiteX1" fmla="*/ 0 w 1198484"/>
              <a:gd name="connsiteY1" fmla="*/ 0 h 2947386"/>
              <a:gd name="connsiteX2" fmla="*/ 0 w 1198484"/>
              <a:gd name="connsiteY2" fmla="*/ 66582 h 2947386"/>
              <a:gd name="connsiteX3" fmla="*/ 0 w 1198484"/>
              <a:gd name="connsiteY3" fmla="*/ 2947386 h 2947386"/>
              <a:gd name="connsiteX4" fmla="*/ 1198485 w 1198484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8484" h="2947386">
                <a:moveTo>
                  <a:pt x="533323" y="11648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23C883-4A82-12AD-6288-BA9881C58BAE}"/>
              </a:ext>
            </a:extLst>
          </p:cNvPr>
          <p:cNvSpPr txBox="1"/>
          <p:nvPr/>
        </p:nvSpPr>
        <p:spPr>
          <a:xfrm>
            <a:off x="1083532" y="555538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Refresh token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4C79DF4-3657-C268-7CC1-53DD66AC7425}"/>
              </a:ext>
            </a:extLst>
          </p:cNvPr>
          <p:cNvSpPr/>
          <p:nvPr/>
        </p:nvSpPr>
        <p:spPr>
          <a:xfrm>
            <a:off x="3622096" y="2947387"/>
            <a:ext cx="4409243" cy="378780"/>
          </a:xfrm>
          <a:custGeom>
            <a:avLst/>
            <a:gdLst>
              <a:gd name="connsiteX0" fmla="*/ 0 w 3306932"/>
              <a:gd name="connsiteY0" fmla="*/ 0 h 284085"/>
              <a:gd name="connsiteX1" fmla="*/ 0 w 3306932"/>
              <a:gd name="connsiteY1" fmla="*/ 106532 h 284085"/>
              <a:gd name="connsiteX2" fmla="*/ 3306932 w 3306932"/>
              <a:gd name="connsiteY2" fmla="*/ 106532 h 284085"/>
              <a:gd name="connsiteX3" fmla="*/ 3306932 w 3306932"/>
              <a:gd name="connsiteY3" fmla="*/ 284085 h 2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32" h="284085">
                <a:moveTo>
                  <a:pt x="0" y="0"/>
                </a:moveTo>
                <a:lnTo>
                  <a:pt x="0" y="106532"/>
                </a:lnTo>
                <a:lnTo>
                  <a:pt x="3306932" y="106532"/>
                </a:lnTo>
                <a:lnTo>
                  <a:pt x="3306932" y="284085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534E4FE-02C2-C8DD-EF49-89C946294A43}"/>
              </a:ext>
            </a:extLst>
          </p:cNvPr>
          <p:cNvSpPr/>
          <p:nvPr/>
        </p:nvSpPr>
        <p:spPr>
          <a:xfrm>
            <a:off x="3622097" y="3728621"/>
            <a:ext cx="4415161" cy="366944"/>
          </a:xfrm>
          <a:custGeom>
            <a:avLst/>
            <a:gdLst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57705 h 275208"/>
              <a:gd name="connsiteX4" fmla="*/ 0 w 3311371"/>
              <a:gd name="connsiteY4" fmla="*/ 275208 h 275208"/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275208 h 27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371" h="275208">
                <a:moveTo>
                  <a:pt x="3311371" y="0"/>
                </a:moveTo>
                <a:lnTo>
                  <a:pt x="3311371" y="110971"/>
                </a:lnTo>
                <a:lnTo>
                  <a:pt x="0" y="110971"/>
                </a:lnTo>
                <a:lnTo>
                  <a:pt x="0" y="275208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212B5D-58AD-5DB3-6144-1D12907B85BB}"/>
              </a:ext>
            </a:extLst>
          </p:cNvPr>
          <p:cNvSpPr/>
          <p:nvPr/>
        </p:nvSpPr>
        <p:spPr>
          <a:xfrm>
            <a:off x="304800" y="2316480"/>
            <a:ext cx="9546336" cy="4120896"/>
          </a:xfrm>
          <a:prstGeom prst="rect">
            <a:avLst/>
          </a:prstGeom>
          <a:solidFill>
            <a:schemeClr val="bg2">
              <a:lumMod val="75000"/>
              <a:alpha val="8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 dirty="0">
              <a:solidFill>
                <a:srgbClr val="0D274D"/>
              </a:solidFill>
              <a:latin typeface="CiscoSansTT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80B3B0-B973-2FC9-53E5-1A17B9CA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15035" y="2237599"/>
            <a:ext cx="6625016" cy="40321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51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E7AC9A-609E-4B67-CB89-848B2197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Service App Tokens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5EE5-BEBC-A66A-925A-8434A2DD6DA1}"/>
              </a:ext>
            </a:extLst>
          </p:cNvPr>
          <p:cNvSpPr txBox="1"/>
          <p:nvPr/>
        </p:nvSpPr>
        <p:spPr>
          <a:xfrm>
            <a:off x="2397354" y="1745941"/>
            <a:ext cx="2428870" cy="37965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Register service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F63C-FBC6-908C-C067-E5F8D90033AE}"/>
              </a:ext>
            </a:extLst>
          </p:cNvPr>
          <p:cNvSpPr txBox="1"/>
          <p:nvPr/>
        </p:nvSpPr>
        <p:spPr>
          <a:xfrm>
            <a:off x="1969885" y="2532592"/>
            <a:ext cx="3288080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Request admin authorization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C6F9C-81E5-6598-6D0D-CB2835F1A135}"/>
              </a:ext>
            </a:extLst>
          </p:cNvPr>
          <p:cNvSpPr txBox="1"/>
          <p:nvPr/>
        </p:nvSpPr>
        <p:spPr>
          <a:xfrm>
            <a:off x="1651423" y="4105893"/>
            <a:ext cx="392767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Retrieve access and refresh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11E98-4B78-B8F5-FDCA-7CD7127DD116}"/>
              </a:ext>
            </a:extLst>
          </p:cNvPr>
          <p:cNvSpPr txBox="1"/>
          <p:nvPr/>
        </p:nvSpPr>
        <p:spPr>
          <a:xfrm>
            <a:off x="1572342" y="4892544"/>
            <a:ext cx="4089581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Use access token to make API calls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25329-7927-38E4-8E1E-B9012E55CD13}"/>
              </a:ext>
            </a:extLst>
          </p:cNvPr>
          <p:cNvSpPr txBox="1"/>
          <p:nvPr/>
        </p:nvSpPr>
        <p:spPr>
          <a:xfrm>
            <a:off x="2300104" y="5679197"/>
            <a:ext cx="263084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Get new access token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46194-5968-FE37-FBC6-F597AF3E0473}"/>
              </a:ext>
            </a:extLst>
          </p:cNvPr>
          <p:cNvSpPr txBox="1"/>
          <p:nvPr/>
        </p:nvSpPr>
        <p:spPr>
          <a:xfrm>
            <a:off x="6793726" y="3319243"/>
            <a:ext cx="2563522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Admin authorizes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39B67-BEC8-3EDF-5ABB-DB9CF8EEABB6}"/>
              </a:ext>
            </a:extLst>
          </p:cNvPr>
          <p:cNvSpPr txBox="1"/>
          <p:nvPr/>
        </p:nvSpPr>
        <p:spPr>
          <a:xfrm>
            <a:off x="2824430" y="1230608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CDB9F-574B-57DD-65ED-3ECFEEC6705B}"/>
              </a:ext>
            </a:extLst>
          </p:cNvPr>
          <p:cNvSpPr txBox="1"/>
          <p:nvPr/>
        </p:nvSpPr>
        <p:spPr>
          <a:xfrm>
            <a:off x="6839105" y="1230608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Admin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88C09-BA70-1C0F-E241-AD7D1EFF52A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611789" y="2125597"/>
            <a:ext cx="2136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F034ED-E127-CA12-2F11-2C92020C595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15262" y="4485549"/>
            <a:ext cx="1871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FA202-D162-DB52-4B5A-7B7574221C4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615528" y="5272200"/>
            <a:ext cx="1605" cy="406997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1DAC73BB-17CC-A66E-B7B1-4237B25A3BD3}"/>
              </a:ext>
            </a:extLst>
          </p:cNvPr>
          <p:cNvSpPr/>
          <p:nvPr/>
        </p:nvSpPr>
        <p:spPr>
          <a:xfrm>
            <a:off x="680630" y="1953087"/>
            <a:ext cx="1716349" cy="4024543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62" h="2947386">
                <a:moveTo>
                  <a:pt x="1287262" y="0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19679-D113-5275-BFC3-73C38C99EB1D}"/>
              </a:ext>
            </a:extLst>
          </p:cNvPr>
          <p:cNvSpPr txBox="1"/>
          <p:nvPr/>
        </p:nvSpPr>
        <p:spPr>
          <a:xfrm>
            <a:off x="690261" y="5977630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C</a:t>
            </a:r>
            <a:r>
              <a:rPr lang="en-DE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lient id and secret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3C8395C-8320-4C78-893F-E0FA24B6B2BB}"/>
              </a:ext>
            </a:extLst>
          </p:cNvPr>
          <p:cNvSpPr/>
          <p:nvPr/>
        </p:nvSpPr>
        <p:spPr>
          <a:xfrm>
            <a:off x="1106220" y="4332302"/>
            <a:ext cx="1176017" cy="1497367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  <a:gd name="connsiteX0" fmla="*/ 533323 w 1198484"/>
              <a:gd name="connsiteY0" fmla="*/ 11648 h 2947386"/>
              <a:gd name="connsiteX1" fmla="*/ 0 w 1198484"/>
              <a:gd name="connsiteY1" fmla="*/ 0 h 2947386"/>
              <a:gd name="connsiteX2" fmla="*/ 0 w 1198484"/>
              <a:gd name="connsiteY2" fmla="*/ 66582 h 2947386"/>
              <a:gd name="connsiteX3" fmla="*/ 0 w 1198484"/>
              <a:gd name="connsiteY3" fmla="*/ 2947386 h 2947386"/>
              <a:gd name="connsiteX4" fmla="*/ 1198485 w 1198484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8484" h="2947386">
                <a:moveTo>
                  <a:pt x="533323" y="11648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23C883-4A82-12AD-6288-BA9881C58BAE}"/>
              </a:ext>
            </a:extLst>
          </p:cNvPr>
          <p:cNvSpPr txBox="1"/>
          <p:nvPr/>
        </p:nvSpPr>
        <p:spPr>
          <a:xfrm>
            <a:off x="1083532" y="555538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Refresh token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4C79DF4-3657-C268-7CC1-53DD66AC7425}"/>
              </a:ext>
            </a:extLst>
          </p:cNvPr>
          <p:cNvSpPr/>
          <p:nvPr/>
        </p:nvSpPr>
        <p:spPr>
          <a:xfrm>
            <a:off x="3622096" y="2947387"/>
            <a:ext cx="4409243" cy="378780"/>
          </a:xfrm>
          <a:custGeom>
            <a:avLst/>
            <a:gdLst>
              <a:gd name="connsiteX0" fmla="*/ 0 w 3306932"/>
              <a:gd name="connsiteY0" fmla="*/ 0 h 284085"/>
              <a:gd name="connsiteX1" fmla="*/ 0 w 3306932"/>
              <a:gd name="connsiteY1" fmla="*/ 106532 h 284085"/>
              <a:gd name="connsiteX2" fmla="*/ 3306932 w 3306932"/>
              <a:gd name="connsiteY2" fmla="*/ 106532 h 284085"/>
              <a:gd name="connsiteX3" fmla="*/ 3306932 w 3306932"/>
              <a:gd name="connsiteY3" fmla="*/ 284085 h 2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32" h="284085">
                <a:moveTo>
                  <a:pt x="0" y="0"/>
                </a:moveTo>
                <a:lnTo>
                  <a:pt x="0" y="106532"/>
                </a:lnTo>
                <a:lnTo>
                  <a:pt x="3306932" y="106532"/>
                </a:lnTo>
                <a:lnTo>
                  <a:pt x="3306932" y="284085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534E4FE-02C2-C8DD-EF49-89C946294A43}"/>
              </a:ext>
            </a:extLst>
          </p:cNvPr>
          <p:cNvSpPr/>
          <p:nvPr/>
        </p:nvSpPr>
        <p:spPr>
          <a:xfrm>
            <a:off x="3622097" y="3728621"/>
            <a:ext cx="4415161" cy="366944"/>
          </a:xfrm>
          <a:custGeom>
            <a:avLst/>
            <a:gdLst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57705 h 275208"/>
              <a:gd name="connsiteX4" fmla="*/ 0 w 3311371"/>
              <a:gd name="connsiteY4" fmla="*/ 275208 h 275208"/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275208 h 27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371" h="275208">
                <a:moveTo>
                  <a:pt x="3311371" y="0"/>
                </a:moveTo>
                <a:lnTo>
                  <a:pt x="3311371" y="110971"/>
                </a:lnTo>
                <a:lnTo>
                  <a:pt x="0" y="110971"/>
                </a:lnTo>
                <a:lnTo>
                  <a:pt x="0" y="275208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pic>
        <p:nvPicPr>
          <p:cNvPr id="2" name="Graphic 1" descr="Hourglass Finished with solid fill">
            <a:extLst>
              <a:ext uri="{FF2B5EF4-FFF2-40B4-BE49-F238E27FC236}">
                <a16:creationId xmlns:a16="http://schemas.microsoft.com/office/drawing/2014/main" id="{1580409B-ABC2-DFF9-DDBC-A44062C72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0669" y="5349786"/>
            <a:ext cx="282537" cy="282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2099A0-9359-6059-0522-7E8933CF8435}"/>
              </a:ext>
            </a:extLst>
          </p:cNvPr>
          <p:cNvSpPr txBox="1"/>
          <p:nvPr/>
        </p:nvSpPr>
        <p:spPr>
          <a:xfrm>
            <a:off x="3961030" y="5325172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T</a:t>
            </a:r>
            <a:r>
              <a:rPr lang="en-DE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oken lifetime expired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6BA67C9-E1BC-D739-37CE-F26538CC397B}"/>
              </a:ext>
            </a:extLst>
          </p:cNvPr>
          <p:cNvSpPr/>
          <p:nvPr/>
        </p:nvSpPr>
        <p:spPr>
          <a:xfrm>
            <a:off x="3627571" y="4672600"/>
            <a:ext cx="2678636" cy="1699673"/>
          </a:xfrm>
          <a:custGeom>
            <a:avLst/>
            <a:gdLst>
              <a:gd name="connsiteX0" fmla="*/ 0 w 2008977"/>
              <a:gd name="connsiteY0" fmla="*/ 1108091 h 1274755"/>
              <a:gd name="connsiteX1" fmla="*/ 0 w 2008977"/>
              <a:gd name="connsiteY1" fmla="*/ 1274755 h 1274755"/>
              <a:gd name="connsiteX2" fmla="*/ 2008977 w 2008977"/>
              <a:gd name="connsiteY2" fmla="*/ 1274755 h 1274755"/>
              <a:gd name="connsiteX3" fmla="*/ 2008977 w 2008977"/>
              <a:gd name="connsiteY3" fmla="*/ 1229711 h 1274755"/>
              <a:gd name="connsiteX4" fmla="*/ 2008977 w 2008977"/>
              <a:gd name="connsiteY4" fmla="*/ 0 h 1274755"/>
              <a:gd name="connsiteX5" fmla="*/ 1851322 w 2008977"/>
              <a:gd name="connsiteY5" fmla="*/ 0 h 1274755"/>
              <a:gd name="connsiteX6" fmla="*/ 72071 w 2008977"/>
              <a:gd name="connsiteY6" fmla="*/ 0 h 12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77" h="1274755">
                <a:moveTo>
                  <a:pt x="0" y="1108091"/>
                </a:moveTo>
                <a:lnTo>
                  <a:pt x="0" y="1274755"/>
                </a:lnTo>
                <a:lnTo>
                  <a:pt x="2008977" y="1274755"/>
                </a:lnTo>
                <a:lnTo>
                  <a:pt x="2008977" y="1229711"/>
                </a:lnTo>
                <a:lnTo>
                  <a:pt x="2008977" y="0"/>
                </a:lnTo>
                <a:lnTo>
                  <a:pt x="1851322" y="0"/>
                </a:lnTo>
                <a:lnTo>
                  <a:pt x="72071" y="0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 useBgFill="1">
        <p:nvSpPr>
          <p:cNvPr id="20" name="Content Placeholder 19">
            <a:extLst>
              <a:ext uri="{FF2B5EF4-FFF2-40B4-BE49-F238E27FC236}">
                <a16:creationId xmlns:a16="http://schemas.microsoft.com/office/drawing/2014/main" id="{3642FAE2-8F2C-F389-6A22-DE9C065707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53250" y="1839996"/>
            <a:ext cx="5103724" cy="3705761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DE" sz="1867" dirty="0"/>
              <a:t>Developer.cisco.com, “My Webex apps”</a:t>
            </a:r>
          </a:p>
          <a:p>
            <a:r>
              <a:rPr lang="en-DE" sz="1867" dirty="0"/>
              <a:t>Define:</a:t>
            </a:r>
          </a:p>
          <a:p>
            <a:pPr lvl="1"/>
            <a:r>
              <a:rPr lang="en-DE" sz="1600" dirty="0"/>
              <a:t>Name</a:t>
            </a:r>
          </a:p>
          <a:p>
            <a:pPr lvl="1"/>
            <a:r>
              <a:rPr lang="en-DE" sz="1600" dirty="0"/>
              <a:t>Icon</a:t>
            </a:r>
          </a:p>
          <a:p>
            <a:pPr lvl="1"/>
            <a:r>
              <a:rPr lang="en-DE" sz="1600" dirty="0"/>
              <a:t>Description</a:t>
            </a:r>
          </a:p>
          <a:p>
            <a:pPr lvl="1"/>
            <a:r>
              <a:rPr lang="en-DE" sz="1600" dirty="0"/>
              <a:t>Contact email address</a:t>
            </a:r>
          </a:p>
          <a:p>
            <a:pPr lvl="1"/>
            <a:r>
              <a:rPr lang="en-US" sz="1600" dirty="0"/>
              <a:t>S</a:t>
            </a:r>
            <a:r>
              <a:rPr lang="en-DE" sz="1600" dirty="0"/>
              <a:t>copes</a:t>
            </a:r>
          </a:p>
          <a:p>
            <a:r>
              <a:rPr lang="en-DE" sz="1867" dirty="0"/>
              <a:t>Collect</a:t>
            </a:r>
          </a:p>
          <a:p>
            <a:pPr lvl="1"/>
            <a:r>
              <a:rPr lang="en-DE" sz="1600" dirty="0"/>
              <a:t>Client id</a:t>
            </a:r>
          </a:p>
          <a:p>
            <a:pPr lvl="1"/>
            <a:r>
              <a:rPr lang="en-US" sz="1600" dirty="0"/>
              <a:t>C</a:t>
            </a:r>
            <a:r>
              <a:rPr lang="en-DE" sz="1600" dirty="0"/>
              <a:t>lient secret</a:t>
            </a:r>
          </a:p>
          <a:p>
            <a:endParaRPr lang="en-DE" sz="1867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AD315A-4850-C8B8-6AD2-709910374CDC}"/>
              </a:ext>
            </a:extLst>
          </p:cNvPr>
          <p:cNvGrpSpPr/>
          <p:nvPr/>
        </p:nvGrpSpPr>
        <p:grpSpPr>
          <a:xfrm>
            <a:off x="1083532" y="2038632"/>
            <a:ext cx="1317200" cy="2179197"/>
            <a:chOff x="812649" y="1528974"/>
            <a:chExt cx="987900" cy="163439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D2960DD-3292-2480-03EF-0E4637260C6B}"/>
                </a:ext>
              </a:extLst>
            </p:cNvPr>
            <p:cNvSpPr/>
            <p:nvPr/>
          </p:nvSpPr>
          <p:spPr>
            <a:xfrm>
              <a:off x="829665" y="1528974"/>
              <a:ext cx="970884" cy="1634398"/>
            </a:xfrm>
            <a:custGeom>
              <a:avLst/>
              <a:gdLst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119848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44447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504198 w 1287262"/>
                <a:gd name="connsiteY4" fmla="*/ 2947386 h 294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262" h="2947386">
                  <a:moveTo>
                    <a:pt x="1287262" y="0"/>
                  </a:moveTo>
                  <a:lnTo>
                    <a:pt x="0" y="0"/>
                  </a:lnTo>
                  <a:lnTo>
                    <a:pt x="0" y="66582"/>
                  </a:lnTo>
                  <a:lnTo>
                    <a:pt x="0" y="2947386"/>
                  </a:lnTo>
                  <a:lnTo>
                    <a:pt x="504198" y="2947386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sysDash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DE" sz="2400">
                <a:solidFill>
                  <a:srgbClr val="0D274D"/>
                </a:solidFill>
                <a:latin typeface="CiscoSansTT Ligh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762D64-E47C-7988-F46C-832406EDC5DF}"/>
                </a:ext>
              </a:extLst>
            </p:cNvPr>
            <p:cNvSpPr txBox="1"/>
            <p:nvPr/>
          </p:nvSpPr>
          <p:spPr>
            <a:xfrm>
              <a:off x="812649" y="2740179"/>
              <a:ext cx="5689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C</a:t>
              </a:r>
              <a:r>
                <a:rPr lang="en-DE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lient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55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E7AC9A-609E-4B67-CB89-848B2197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Service App Tokens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5EE5-BEBC-A66A-925A-8434A2DD6DA1}"/>
              </a:ext>
            </a:extLst>
          </p:cNvPr>
          <p:cNvSpPr txBox="1"/>
          <p:nvPr/>
        </p:nvSpPr>
        <p:spPr>
          <a:xfrm>
            <a:off x="2397354" y="1745941"/>
            <a:ext cx="2428870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Register service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F63C-FBC6-908C-C067-E5F8D90033AE}"/>
              </a:ext>
            </a:extLst>
          </p:cNvPr>
          <p:cNvSpPr txBox="1"/>
          <p:nvPr/>
        </p:nvSpPr>
        <p:spPr>
          <a:xfrm>
            <a:off x="1969885" y="2532592"/>
            <a:ext cx="3288080" cy="37965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Request admin authorization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C6F9C-81E5-6598-6D0D-CB2835F1A135}"/>
              </a:ext>
            </a:extLst>
          </p:cNvPr>
          <p:cNvSpPr txBox="1"/>
          <p:nvPr/>
        </p:nvSpPr>
        <p:spPr>
          <a:xfrm>
            <a:off x="1651423" y="4105893"/>
            <a:ext cx="392767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Retrieve access and refresh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11E98-4B78-B8F5-FDCA-7CD7127DD116}"/>
              </a:ext>
            </a:extLst>
          </p:cNvPr>
          <p:cNvSpPr txBox="1"/>
          <p:nvPr/>
        </p:nvSpPr>
        <p:spPr>
          <a:xfrm>
            <a:off x="1572342" y="4892544"/>
            <a:ext cx="4089581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Use access token to make API calls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25329-7927-38E4-8E1E-B9012E55CD13}"/>
              </a:ext>
            </a:extLst>
          </p:cNvPr>
          <p:cNvSpPr txBox="1"/>
          <p:nvPr/>
        </p:nvSpPr>
        <p:spPr>
          <a:xfrm>
            <a:off x="2300104" y="5679197"/>
            <a:ext cx="263084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Get new access token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46194-5968-FE37-FBC6-F597AF3E0473}"/>
              </a:ext>
            </a:extLst>
          </p:cNvPr>
          <p:cNvSpPr txBox="1"/>
          <p:nvPr/>
        </p:nvSpPr>
        <p:spPr>
          <a:xfrm>
            <a:off x="6793726" y="3319243"/>
            <a:ext cx="2563522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Admin authorizes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39B67-BEC8-3EDF-5ABB-DB9CF8EEABB6}"/>
              </a:ext>
            </a:extLst>
          </p:cNvPr>
          <p:cNvSpPr txBox="1"/>
          <p:nvPr/>
        </p:nvSpPr>
        <p:spPr>
          <a:xfrm>
            <a:off x="2824430" y="1230608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CDB9F-574B-57DD-65ED-3ECFEEC6705B}"/>
              </a:ext>
            </a:extLst>
          </p:cNvPr>
          <p:cNvSpPr txBox="1"/>
          <p:nvPr/>
        </p:nvSpPr>
        <p:spPr>
          <a:xfrm>
            <a:off x="6839105" y="1230608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Admin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88C09-BA70-1C0F-E241-AD7D1EFF52A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611789" y="2125597"/>
            <a:ext cx="2136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F034ED-E127-CA12-2F11-2C92020C595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15262" y="4485549"/>
            <a:ext cx="1871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FA202-D162-DB52-4B5A-7B7574221C4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615528" y="5272200"/>
            <a:ext cx="1605" cy="406997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1DAC73BB-17CC-A66E-B7B1-4237B25A3BD3}"/>
              </a:ext>
            </a:extLst>
          </p:cNvPr>
          <p:cNvSpPr/>
          <p:nvPr/>
        </p:nvSpPr>
        <p:spPr>
          <a:xfrm>
            <a:off x="680630" y="1953087"/>
            <a:ext cx="1716349" cy="4024543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62" h="2947386">
                <a:moveTo>
                  <a:pt x="1287262" y="0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19679-D113-5275-BFC3-73C38C99EB1D}"/>
              </a:ext>
            </a:extLst>
          </p:cNvPr>
          <p:cNvSpPr txBox="1"/>
          <p:nvPr/>
        </p:nvSpPr>
        <p:spPr>
          <a:xfrm>
            <a:off x="690261" y="5977630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C</a:t>
            </a:r>
            <a:r>
              <a:rPr lang="en-DE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lient id and secret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3C8395C-8320-4C78-893F-E0FA24B6B2BB}"/>
              </a:ext>
            </a:extLst>
          </p:cNvPr>
          <p:cNvSpPr/>
          <p:nvPr/>
        </p:nvSpPr>
        <p:spPr>
          <a:xfrm>
            <a:off x="1106220" y="4332302"/>
            <a:ext cx="1176017" cy="1497367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  <a:gd name="connsiteX0" fmla="*/ 533323 w 1198484"/>
              <a:gd name="connsiteY0" fmla="*/ 11648 h 2947386"/>
              <a:gd name="connsiteX1" fmla="*/ 0 w 1198484"/>
              <a:gd name="connsiteY1" fmla="*/ 0 h 2947386"/>
              <a:gd name="connsiteX2" fmla="*/ 0 w 1198484"/>
              <a:gd name="connsiteY2" fmla="*/ 66582 h 2947386"/>
              <a:gd name="connsiteX3" fmla="*/ 0 w 1198484"/>
              <a:gd name="connsiteY3" fmla="*/ 2947386 h 2947386"/>
              <a:gd name="connsiteX4" fmla="*/ 1198485 w 1198484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8484" h="2947386">
                <a:moveTo>
                  <a:pt x="533323" y="11648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23C883-4A82-12AD-6288-BA9881C58BAE}"/>
              </a:ext>
            </a:extLst>
          </p:cNvPr>
          <p:cNvSpPr txBox="1"/>
          <p:nvPr/>
        </p:nvSpPr>
        <p:spPr>
          <a:xfrm>
            <a:off x="1083532" y="555538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Refresh token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4C79DF4-3657-C268-7CC1-53DD66AC7425}"/>
              </a:ext>
            </a:extLst>
          </p:cNvPr>
          <p:cNvSpPr/>
          <p:nvPr/>
        </p:nvSpPr>
        <p:spPr>
          <a:xfrm>
            <a:off x="3622096" y="2947387"/>
            <a:ext cx="4409243" cy="378780"/>
          </a:xfrm>
          <a:custGeom>
            <a:avLst/>
            <a:gdLst>
              <a:gd name="connsiteX0" fmla="*/ 0 w 3306932"/>
              <a:gd name="connsiteY0" fmla="*/ 0 h 284085"/>
              <a:gd name="connsiteX1" fmla="*/ 0 w 3306932"/>
              <a:gd name="connsiteY1" fmla="*/ 106532 h 284085"/>
              <a:gd name="connsiteX2" fmla="*/ 3306932 w 3306932"/>
              <a:gd name="connsiteY2" fmla="*/ 106532 h 284085"/>
              <a:gd name="connsiteX3" fmla="*/ 3306932 w 3306932"/>
              <a:gd name="connsiteY3" fmla="*/ 284085 h 2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32" h="284085">
                <a:moveTo>
                  <a:pt x="0" y="0"/>
                </a:moveTo>
                <a:lnTo>
                  <a:pt x="0" y="106532"/>
                </a:lnTo>
                <a:lnTo>
                  <a:pt x="3306932" y="106532"/>
                </a:lnTo>
                <a:lnTo>
                  <a:pt x="3306932" y="284085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534E4FE-02C2-C8DD-EF49-89C946294A43}"/>
              </a:ext>
            </a:extLst>
          </p:cNvPr>
          <p:cNvSpPr/>
          <p:nvPr/>
        </p:nvSpPr>
        <p:spPr>
          <a:xfrm>
            <a:off x="3622097" y="3728621"/>
            <a:ext cx="4415161" cy="366944"/>
          </a:xfrm>
          <a:custGeom>
            <a:avLst/>
            <a:gdLst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57705 h 275208"/>
              <a:gd name="connsiteX4" fmla="*/ 0 w 3311371"/>
              <a:gd name="connsiteY4" fmla="*/ 275208 h 275208"/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275208 h 27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371" h="275208">
                <a:moveTo>
                  <a:pt x="3311371" y="0"/>
                </a:moveTo>
                <a:lnTo>
                  <a:pt x="3311371" y="110971"/>
                </a:lnTo>
                <a:lnTo>
                  <a:pt x="0" y="110971"/>
                </a:lnTo>
                <a:lnTo>
                  <a:pt x="0" y="275208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pic>
        <p:nvPicPr>
          <p:cNvPr id="2" name="Graphic 1" descr="Hourglass Finished with solid fill">
            <a:extLst>
              <a:ext uri="{FF2B5EF4-FFF2-40B4-BE49-F238E27FC236}">
                <a16:creationId xmlns:a16="http://schemas.microsoft.com/office/drawing/2014/main" id="{6A2AC767-F779-C2E5-8889-531139FA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0669" y="5349786"/>
            <a:ext cx="282537" cy="282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523A61-15BC-3316-D7E6-776941616503}"/>
              </a:ext>
            </a:extLst>
          </p:cNvPr>
          <p:cNvSpPr txBox="1"/>
          <p:nvPr/>
        </p:nvSpPr>
        <p:spPr>
          <a:xfrm>
            <a:off x="3961030" y="5325172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T</a:t>
            </a:r>
            <a:r>
              <a:rPr lang="en-DE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oken lifetime expired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BAA3EC8-1A66-4769-AF3B-82BE676B817D}"/>
              </a:ext>
            </a:extLst>
          </p:cNvPr>
          <p:cNvSpPr/>
          <p:nvPr/>
        </p:nvSpPr>
        <p:spPr>
          <a:xfrm>
            <a:off x="3627571" y="4672600"/>
            <a:ext cx="2678636" cy="1699673"/>
          </a:xfrm>
          <a:custGeom>
            <a:avLst/>
            <a:gdLst>
              <a:gd name="connsiteX0" fmla="*/ 0 w 2008977"/>
              <a:gd name="connsiteY0" fmla="*/ 1108091 h 1274755"/>
              <a:gd name="connsiteX1" fmla="*/ 0 w 2008977"/>
              <a:gd name="connsiteY1" fmla="*/ 1274755 h 1274755"/>
              <a:gd name="connsiteX2" fmla="*/ 2008977 w 2008977"/>
              <a:gd name="connsiteY2" fmla="*/ 1274755 h 1274755"/>
              <a:gd name="connsiteX3" fmla="*/ 2008977 w 2008977"/>
              <a:gd name="connsiteY3" fmla="*/ 1229711 h 1274755"/>
              <a:gd name="connsiteX4" fmla="*/ 2008977 w 2008977"/>
              <a:gd name="connsiteY4" fmla="*/ 0 h 1274755"/>
              <a:gd name="connsiteX5" fmla="*/ 1851322 w 2008977"/>
              <a:gd name="connsiteY5" fmla="*/ 0 h 1274755"/>
              <a:gd name="connsiteX6" fmla="*/ 72071 w 2008977"/>
              <a:gd name="connsiteY6" fmla="*/ 0 h 12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77" h="1274755">
                <a:moveTo>
                  <a:pt x="0" y="1108091"/>
                </a:moveTo>
                <a:lnTo>
                  <a:pt x="0" y="1274755"/>
                </a:lnTo>
                <a:lnTo>
                  <a:pt x="2008977" y="1274755"/>
                </a:lnTo>
                <a:lnTo>
                  <a:pt x="2008977" y="1229711"/>
                </a:lnTo>
                <a:lnTo>
                  <a:pt x="2008977" y="0"/>
                </a:lnTo>
                <a:lnTo>
                  <a:pt x="1851322" y="0"/>
                </a:lnTo>
                <a:lnTo>
                  <a:pt x="72071" y="0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28AE48-6ECA-47AE-DE4A-976A35C28C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90"/>
          <a:stretch/>
        </p:blipFill>
        <p:spPr>
          <a:xfrm>
            <a:off x="5600428" y="1787667"/>
            <a:ext cx="5902289" cy="4023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103B098-1904-607E-A318-F346BBE37C5C}"/>
              </a:ext>
            </a:extLst>
          </p:cNvPr>
          <p:cNvGrpSpPr/>
          <p:nvPr/>
        </p:nvGrpSpPr>
        <p:grpSpPr>
          <a:xfrm>
            <a:off x="1083532" y="2038632"/>
            <a:ext cx="1317200" cy="2179197"/>
            <a:chOff x="812649" y="1528974"/>
            <a:chExt cx="987900" cy="1634398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7EC6298-07B2-A31A-D5C2-B5C9359F14CF}"/>
                </a:ext>
              </a:extLst>
            </p:cNvPr>
            <p:cNvSpPr/>
            <p:nvPr/>
          </p:nvSpPr>
          <p:spPr>
            <a:xfrm>
              <a:off x="829665" y="1528974"/>
              <a:ext cx="970884" cy="1634398"/>
            </a:xfrm>
            <a:custGeom>
              <a:avLst/>
              <a:gdLst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119848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44447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504198 w 1287262"/>
                <a:gd name="connsiteY4" fmla="*/ 2947386 h 294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262" h="2947386">
                  <a:moveTo>
                    <a:pt x="1287262" y="0"/>
                  </a:moveTo>
                  <a:lnTo>
                    <a:pt x="0" y="0"/>
                  </a:lnTo>
                  <a:lnTo>
                    <a:pt x="0" y="66582"/>
                  </a:lnTo>
                  <a:lnTo>
                    <a:pt x="0" y="2947386"/>
                  </a:lnTo>
                  <a:lnTo>
                    <a:pt x="504198" y="2947386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sysDash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DE" sz="2400">
                <a:solidFill>
                  <a:srgbClr val="0D274D"/>
                </a:solidFill>
                <a:latin typeface="CiscoSansTT Ligh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C7562A-2BC7-EAA6-A8FA-2D935E7E68C1}"/>
                </a:ext>
              </a:extLst>
            </p:cNvPr>
            <p:cNvSpPr txBox="1"/>
            <p:nvPr/>
          </p:nvSpPr>
          <p:spPr>
            <a:xfrm>
              <a:off x="812649" y="2740179"/>
              <a:ext cx="5689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C</a:t>
              </a:r>
              <a:r>
                <a:rPr lang="en-DE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lient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78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API, What, Where,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400" dirty="0"/>
              <a:t>Definition: .. is a set of </a:t>
            </a:r>
            <a:r>
              <a:rPr lang="en-US" sz="2400" b="1" u="sng" dirty="0"/>
              <a:t>subroutine definitions</a:t>
            </a:r>
            <a:r>
              <a:rPr lang="en-US" sz="2400" u="sng" dirty="0"/>
              <a:t>, </a:t>
            </a:r>
            <a:r>
              <a:rPr lang="en-US" sz="2400" b="1" u="sng" dirty="0"/>
              <a:t>protocols</a:t>
            </a:r>
            <a:r>
              <a:rPr lang="en-US" sz="2400" dirty="0"/>
              <a:t>, and </a:t>
            </a:r>
            <a:r>
              <a:rPr lang="en-US" sz="2400" b="1" u="sng" dirty="0"/>
              <a:t>tools</a:t>
            </a:r>
            <a:r>
              <a:rPr lang="en-US" sz="2400" dirty="0"/>
              <a:t> for building application software. In general terms, it is a set of </a:t>
            </a:r>
            <a:r>
              <a:rPr lang="en-US" sz="2400" b="1" u="sng" dirty="0"/>
              <a:t>clearly defined methods of communication</a:t>
            </a:r>
            <a:r>
              <a:rPr lang="en-US" sz="2400" dirty="0"/>
              <a:t> between various software components. .. Documentation for the API is usually provided to facilitate usage.”</a:t>
            </a:r>
            <a:r>
              <a:rPr lang="en-US" sz="2400" baseline="30000" dirty="0"/>
              <a:t>1</a:t>
            </a:r>
            <a:endParaRPr lang="en-US" sz="2400" dirty="0"/>
          </a:p>
          <a:p>
            <a:r>
              <a:rPr lang="en-US" sz="2400" dirty="0"/>
              <a:t>APIs</a:t>
            </a:r>
          </a:p>
          <a:p>
            <a:pPr lvl="1"/>
            <a:r>
              <a:rPr lang="en-US" sz="2133" dirty="0"/>
              <a:t>Enabler for open systems integration</a:t>
            </a:r>
          </a:p>
          <a:p>
            <a:pPr lvl="1"/>
            <a:r>
              <a:rPr lang="en-US" sz="2133" dirty="0"/>
              <a:t>Universally available</a:t>
            </a:r>
          </a:p>
          <a:p>
            <a:pPr lvl="1"/>
            <a:r>
              <a:rPr lang="en-US" sz="2133" dirty="0"/>
              <a:t>Unleash developer innovation</a:t>
            </a:r>
          </a:p>
          <a:p>
            <a:pPr lvl="1"/>
            <a:endParaRPr lang="en-US" sz="2133" dirty="0"/>
          </a:p>
          <a:p>
            <a:endParaRPr lang="en-US" sz="2400" dirty="0"/>
          </a:p>
          <a:p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396798" y="6381667"/>
            <a:ext cx="752129" cy="221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defRPr/>
            </a:pPr>
            <a:r>
              <a:rPr lang="en-US" sz="933" baseline="30000" dirty="0">
                <a:solidFill>
                  <a:srgbClr val="101820"/>
                </a:solidFill>
                <a:latin typeface="Arial" charset="0"/>
                <a:ea typeface="ＭＳ Ｐゴシック" charset="0"/>
              </a:rPr>
              <a:t>1</a:t>
            </a:r>
            <a:r>
              <a:rPr lang="en-US" sz="933" dirty="0">
                <a:solidFill>
                  <a:srgbClr val="101820"/>
                </a:solidFill>
                <a:latin typeface="Arial" charset="0"/>
                <a:ea typeface="ＭＳ Ｐゴシック" charset="0"/>
              </a:rPr>
              <a:t>Wikipedia</a:t>
            </a:r>
            <a:endParaRPr lang="en-US" sz="933" baseline="30000" dirty="0">
              <a:solidFill>
                <a:srgbClr val="10182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70" y="4377098"/>
            <a:ext cx="2401905" cy="824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82562" y="4333164"/>
            <a:ext cx="1957193" cy="1957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179" y="3022831"/>
            <a:ext cx="1354267" cy="1354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264" y="4923828"/>
            <a:ext cx="3028357" cy="1230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-1" r="44293" b="5344"/>
          <a:stretch/>
        </p:blipFill>
        <p:spPr>
          <a:xfrm>
            <a:off x="7717934" y="4992935"/>
            <a:ext cx="1569604" cy="109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E7AC9A-609E-4B67-CB89-848B2197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Service App Tokens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5EE5-BEBC-A66A-925A-8434A2DD6DA1}"/>
              </a:ext>
            </a:extLst>
          </p:cNvPr>
          <p:cNvSpPr txBox="1"/>
          <p:nvPr/>
        </p:nvSpPr>
        <p:spPr>
          <a:xfrm>
            <a:off x="2397354" y="1745941"/>
            <a:ext cx="2428870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Register service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F63C-FBC6-908C-C067-E5F8D90033AE}"/>
              </a:ext>
            </a:extLst>
          </p:cNvPr>
          <p:cNvSpPr txBox="1"/>
          <p:nvPr/>
        </p:nvSpPr>
        <p:spPr>
          <a:xfrm>
            <a:off x="1969885" y="2532592"/>
            <a:ext cx="3288080" cy="379656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Request admin authorization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C6F9C-81E5-6598-6D0D-CB2835F1A135}"/>
              </a:ext>
            </a:extLst>
          </p:cNvPr>
          <p:cNvSpPr txBox="1"/>
          <p:nvPr/>
        </p:nvSpPr>
        <p:spPr>
          <a:xfrm>
            <a:off x="1651423" y="4105893"/>
            <a:ext cx="392767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Retrieve access and refresh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11E98-4B78-B8F5-FDCA-7CD7127DD116}"/>
              </a:ext>
            </a:extLst>
          </p:cNvPr>
          <p:cNvSpPr txBox="1"/>
          <p:nvPr/>
        </p:nvSpPr>
        <p:spPr>
          <a:xfrm>
            <a:off x="1572342" y="4892544"/>
            <a:ext cx="4089581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Use access token to make API calls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25329-7927-38E4-8E1E-B9012E55CD13}"/>
              </a:ext>
            </a:extLst>
          </p:cNvPr>
          <p:cNvSpPr txBox="1"/>
          <p:nvPr/>
        </p:nvSpPr>
        <p:spPr>
          <a:xfrm>
            <a:off x="2300104" y="5679197"/>
            <a:ext cx="263084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Get new access token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46194-5968-FE37-FBC6-F597AF3E0473}"/>
              </a:ext>
            </a:extLst>
          </p:cNvPr>
          <p:cNvSpPr txBox="1"/>
          <p:nvPr/>
        </p:nvSpPr>
        <p:spPr>
          <a:xfrm>
            <a:off x="6793726" y="3319243"/>
            <a:ext cx="2563522" cy="37965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Admin authorizes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39B67-BEC8-3EDF-5ABB-DB9CF8EEABB6}"/>
              </a:ext>
            </a:extLst>
          </p:cNvPr>
          <p:cNvSpPr txBox="1"/>
          <p:nvPr/>
        </p:nvSpPr>
        <p:spPr>
          <a:xfrm>
            <a:off x="2824430" y="1230608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CDB9F-574B-57DD-65ED-3ECFEEC6705B}"/>
              </a:ext>
            </a:extLst>
          </p:cNvPr>
          <p:cNvSpPr txBox="1"/>
          <p:nvPr/>
        </p:nvSpPr>
        <p:spPr>
          <a:xfrm>
            <a:off x="6839105" y="1230608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Admin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88C09-BA70-1C0F-E241-AD7D1EFF52A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611789" y="2125597"/>
            <a:ext cx="2136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F034ED-E127-CA12-2F11-2C92020C595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15262" y="4485549"/>
            <a:ext cx="1871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FA202-D162-DB52-4B5A-7B7574221C4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615528" y="5272200"/>
            <a:ext cx="1605" cy="406997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1DAC73BB-17CC-A66E-B7B1-4237B25A3BD3}"/>
              </a:ext>
            </a:extLst>
          </p:cNvPr>
          <p:cNvSpPr/>
          <p:nvPr/>
        </p:nvSpPr>
        <p:spPr>
          <a:xfrm>
            <a:off x="680630" y="1953087"/>
            <a:ext cx="1716349" cy="4024543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62" h="2947386">
                <a:moveTo>
                  <a:pt x="1287262" y="0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19679-D113-5275-BFC3-73C38C99EB1D}"/>
              </a:ext>
            </a:extLst>
          </p:cNvPr>
          <p:cNvSpPr txBox="1"/>
          <p:nvPr/>
        </p:nvSpPr>
        <p:spPr>
          <a:xfrm>
            <a:off x="690261" y="5977630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C</a:t>
            </a:r>
            <a:r>
              <a:rPr lang="en-DE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lient id and secret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3C8395C-8320-4C78-893F-E0FA24B6B2BB}"/>
              </a:ext>
            </a:extLst>
          </p:cNvPr>
          <p:cNvSpPr/>
          <p:nvPr/>
        </p:nvSpPr>
        <p:spPr>
          <a:xfrm>
            <a:off x="1106220" y="4332302"/>
            <a:ext cx="1176017" cy="1497367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  <a:gd name="connsiteX0" fmla="*/ 533323 w 1198484"/>
              <a:gd name="connsiteY0" fmla="*/ 11648 h 2947386"/>
              <a:gd name="connsiteX1" fmla="*/ 0 w 1198484"/>
              <a:gd name="connsiteY1" fmla="*/ 0 h 2947386"/>
              <a:gd name="connsiteX2" fmla="*/ 0 w 1198484"/>
              <a:gd name="connsiteY2" fmla="*/ 66582 h 2947386"/>
              <a:gd name="connsiteX3" fmla="*/ 0 w 1198484"/>
              <a:gd name="connsiteY3" fmla="*/ 2947386 h 2947386"/>
              <a:gd name="connsiteX4" fmla="*/ 1198485 w 1198484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8484" h="2947386">
                <a:moveTo>
                  <a:pt x="533323" y="11648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23C883-4A82-12AD-6288-BA9881C58BAE}"/>
              </a:ext>
            </a:extLst>
          </p:cNvPr>
          <p:cNvSpPr txBox="1"/>
          <p:nvPr/>
        </p:nvSpPr>
        <p:spPr>
          <a:xfrm>
            <a:off x="1083532" y="555538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Refresh token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4C79DF4-3657-C268-7CC1-53DD66AC7425}"/>
              </a:ext>
            </a:extLst>
          </p:cNvPr>
          <p:cNvSpPr/>
          <p:nvPr/>
        </p:nvSpPr>
        <p:spPr>
          <a:xfrm>
            <a:off x="3622096" y="2947387"/>
            <a:ext cx="4409243" cy="378780"/>
          </a:xfrm>
          <a:custGeom>
            <a:avLst/>
            <a:gdLst>
              <a:gd name="connsiteX0" fmla="*/ 0 w 3306932"/>
              <a:gd name="connsiteY0" fmla="*/ 0 h 284085"/>
              <a:gd name="connsiteX1" fmla="*/ 0 w 3306932"/>
              <a:gd name="connsiteY1" fmla="*/ 106532 h 284085"/>
              <a:gd name="connsiteX2" fmla="*/ 3306932 w 3306932"/>
              <a:gd name="connsiteY2" fmla="*/ 106532 h 284085"/>
              <a:gd name="connsiteX3" fmla="*/ 3306932 w 3306932"/>
              <a:gd name="connsiteY3" fmla="*/ 284085 h 2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32" h="284085">
                <a:moveTo>
                  <a:pt x="0" y="0"/>
                </a:moveTo>
                <a:lnTo>
                  <a:pt x="0" y="106532"/>
                </a:lnTo>
                <a:lnTo>
                  <a:pt x="3306932" y="106532"/>
                </a:lnTo>
                <a:lnTo>
                  <a:pt x="3306932" y="284085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534E4FE-02C2-C8DD-EF49-89C946294A43}"/>
              </a:ext>
            </a:extLst>
          </p:cNvPr>
          <p:cNvSpPr/>
          <p:nvPr/>
        </p:nvSpPr>
        <p:spPr>
          <a:xfrm>
            <a:off x="3622097" y="3728621"/>
            <a:ext cx="4415161" cy="366944"/>
          </a:xfrm>
          <a:custGeom>
            <a:avLst/>
            <a:gdLst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57705 h 275208"/>
              <a:gd name="connsiteX4" fmla="*/ 0 w 3311371"/>
              <a:gd name="connsiteY4" fmla="*/ 275208 h 275208"/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275208 h 27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371" h="275208">
                <a:moveTo>
                  <a:pt x="3311371" y="0"/>
                </a:moveTo>
                <a:lnTo>
                  <a:pt x="3311371" y="110971"/>
                </a:lnTo>
                <a:lnTo>
                  <a:pt x="0" y="110971"/>
                </a:lnTo>
                <a:lnTo>
                  <a:pt x="0" y="275208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 useBgFill="1">
        <p:nvSpPr>
          <p:cNvPr id="17" name="Content Placeholder 19">
            <a:extLst>
              <a:ext uri="{FF2B5EF4-FFF2-40B4-BE49-F238E27FC236}">
                <a16:creationId xmlns:a16="http://schemas.microsoft.com/office/drawing/2014/main" id="{5ED2B5C3-4165-642E-AC51-7F7C0C230936}"/>
              </a:ext>
            </a:extLst>
          </p:cNvPr>
          <p:cNvSpPr txBox="1">
            <a:spLocks/>
          </p:cNvSpPr>
          <p:nvPr/>
        </p:nvSpPr>
        <p:spPr>
          <a:xfrm>
            <a:off x="7117905" y="4165036"/>
            <a:ext cx="4593248" cy="115313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478" indent="-226478" defTabSz="912261">
              <a:spcBef>
                <a:spcPts val="1433"/>
              </a:spcBef>
              <a:buClr>
                <a:srgbClr val="0051AF"/>
              </a:buClr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</a:rPr>
              <a:t>“Apps” section in Control Hub</a:t>
            </a:r>
          </a:p>
          <a:p>
            <a:pPr marL="226478" indent="-226478" defTabSz="912261">
              <a:spcBef>
                <a:spcPts val="1433"/>
              </a:spcBef>
              <a:buClr>
                <a:srgbClr val="0051AF"/>
              </a:buClr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</a:rPr>
              <a:t>Review scopes</a:t>
            </a:r>
          </a:p>
          <a:p>
            <a:pPr marL="226478" indent="-226478" defTabSz="912261">
              <a:spcBef>
                <a:spcPts val="1433"/>
              </a:spcBef>
              <a:buClr>
                <a:srgbClr val="0051AF"/>
              </a:buClr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</a:rPr>
              <a:t>Authorizing user is documented</a:t>
            </a:r>
          </a:p>
        </p:txBody>
      </p:sp>
      <p:pic>
        <p:nvPicPr>
          <p:cNvPr id="2" name="Graphic 1" descr="Hourglass Finished with solid fill">
            <a:extLst>
              <a:ext uri="{FF2B5EF4-FFF2-40B4-BE49-F238E27FC236}">
                <a16:creationId xmlns:a16="http://schemas.microsoft.com/office/drawing/2014/main" id="{D1140612-D98C-78D3-4C2F-573AC25A5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0669" y="5349786"/>
            <a:ext cx="282537" cy="282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7AC02D-A147-1D1D-016D-88305D4AAD69}"/>
              </a:ext>
            </a:extLst>
          </p:cNvPr>
          <p:cNvSpPr txBox="1"/>
          <p:nvPr/>
        </p:nvSpPr>
        <p:spPr>
          <a:xfrm>
            <a:off x="3961030" y="5325172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T</a:t>
            </a:r>
            <a:r>
              <a:rPr lang="en-DE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oken lifetime expired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39AB05F-4834-BCDB-01E4-600CC15C69A0}"/>
              </a:ext>
            </a:extLst>
          </p:cNvPr>
          <p:cNvSpPr/>
          <p:nvPr/>
        </p:nvSpPr>
        <p:spPr>
          <a:xfrm>
            <a:off x="3627571" y="4672600"/>
            <a:ext cx="2678636" cy="1699673"/>
          </a:xfrm>
          <a:custGeom>
            <a:avLst/>
            <a:gdLst>
              <a:gd name="connsiteX0" fmla="*/ 0 w 2008977"/>
              <a:gd name="connsiteY0" fmla="*/ 1108091 h 1274755"/>
              <a:gd name="connsiteX1" fmla="*/ 0 w 2008977"/>
              <a:gd name="connsiteY1" fmla="*/ 1274755 h 1274755"/>
              <a:gd name="connsiteX2" fmla="*/ 2008977 w 2008977"/>
              <a:gd name="connsiteY2" fmla="*/ 1274755 h 1274755"/>
              <a:gd name="connsiteX3" fmla="*/ 2008977 w 2008977"/>
              <a:gd name="connsiteY3" fmla="*/ 1229711 h 1274755"/>
              <a:gd name="connsiteX4" fmla="*/ 2008977 w 2008977"/>
              <a:gd name="connsiteY4" fmla="*/ 0 h 1274755"/>
              <a:gd name="connsiteX5" fmla="*/ 1851322 w 2008977"/>
              <a:gd name="connsiteY5" fmla="*/ 0 h 1274755"/>
              <a:gd name="connsiteX6" fmla="*/ 72071 w 2008977"/>
              <a:gd name="connsiteY6" fmla="*/ 0 h 12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77" h="1274755">
                <a:moveTo>
                  <a:pt x="0" y="1108091"/>
                </a:moveTo>
                <a:lnTo>
                  <a:pt x="0" y="1274755"/>
                </a:lnTo>
                <a:lnTo>
                  <a:pt x="2008977" y="1274755"/>
                </a:lnTo>
                <a:lnTo>
                  <a:pt x="2008977" y="1229711"/>
                </a:lnTo>
                <a:lnTo>
                  <a:pt x="2008977" y="0"/>
                </a:lnTo>
                <a:lnTo>
                  <a:pt x="1851322" y="0"/>
                </a:lnTo>
                <a:lnTo>
                  <a:pt x="72071" y="0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B4BE7-50B3-DE04-C990-10310C2C6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" y="1709083"/>
            <a:ext cx="6616192" cy="40233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1132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E7AC9A-609E-4B67-CB89-848B2197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Service App Tokens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5EE5-BEBC-A66A-925A-8434A2DD6DA1}"/>
              </a:ext>
            </a:extLst>
          </p:cNvPr>
          <p:cNvSpPr txBox="1"/>
          <p:nvPr/>
        </p:nvSpPr>
        <p:spPr>
          <a:xfrm>
            <a:off x="2397354" y="1745941"/>
            <a:ext cx="2428870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Register service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F63C-FBC6-908C-C067-E5F8D90033AE}"/>
              </a:ext>
            </a:extLst>
          </p:cNvPr>
          <p:cNvSpPr txBox="1"/>
          <p:nvPr/>
        </p:nvSpPr>
        <p:spPr>
          <a:xfrm>
            <a:off x="1969885" y="2532592"/>
            <a:ext cx="3288080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Request admin authorization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C6F9C-81E5-6598-6D0D-CB2835F1A135}"/>
              </a:ext>
            </a:extLst>
          </p:cNvPr>
          <p:cNvSpPr txBox="1"/>
          <p:nvPr/>
        </p:nvSpPr>
        <p:spPr>
          <a:xfrm>
            <a:off x="1651423" y="4105893"/>
            <a:ext cx="3927678" cy="37965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Retrieve access and refresh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11E98-4B78-B8F5-FDCA-7CD7127DD116}"/>
              </a:ext>
            </a:extLst>
          </p:cNvPr>
          <p:cNvSpPr txBox="1"/>
          <p:nvPr/>
        </p:nvSpPr>
        <p:spPr>
          <a:xfrm>
            <a:off x="1572342" y="4892544"/>
            <a:ext cx="4089581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Use access token to make API calls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25329-7927-38E4-8E1E-B9012E55CD13}"/>
              </a:ext>
            </a:extLst>
          </p:cNvPr>
          <p:cNvSpPr txBox="1"/>
          <p:nvPr/>
        </p:nvSpPr>
        <p:spPr>
          <a:xfrm>
            <a:off x="2300104" y="5679197"/>
            <a:ext cx="263084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Get new access token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46194-5968-FE37-FBC6-F597AF3E0473}"/>
              </a:ext>
            </a:extLst>
          </p:cNvPr>
          <p:cNvSpPr txBox="1"/>
          <p:nvPr/>
        </p:nvSpPr>
        <p:spPr>
          <a:xfrm>
            <a:off x="6793726" y="3319243"/>
            <a:ext cx="2563522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Admin authorizes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39B67-BEC8-3EDF-5ABB-DB9CF8EEABB6}"/>
              </a:ext>
            </a:extLst>
          </p:cNvPr>
          <p:cNvSpPr txBox="1"/>
          <p:nvPr/>
        </p:nvSpPr>
        <p:spPr>
          <a:xfrm>
            <a:off x="2824430" y="1230608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CDB9F-574B-57DD-65ED-3ECFEEC6705B}"/>
              </a:ext>
            </a:extLst>
          </p:cNvPr>
          <p:cNvSpPr txBox="1"/>
          <p:nvPr/>
        </p:nvSpPr>
        <p:spPr>
          <a:xfrm>
            <a:off x="6839105" y="1230608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Admin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88C09-BA70-1C0F-E241-AD7D1EFF52A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611789" y="2125597"/>
            <a:ext cx="2136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F034ED-E127-CA12-2F11-2C92020C595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15262" y="4485549"/>
            <a:ext cx="1871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FA202-D162-DB52-4B5A-7B7574221C4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615528" y="5272200"/>
            <a:ext cx="1605" cy="406997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1DAC73BB-17CC-A66E-B7B1-4237B25A3BD3}"/>
              </a:ext>
            </a:extLst>
          </p:cNvPr>
          <p:cNvSpPr/>
          <p:nvPr/>
        </p:nvSpPr>
        <p:spPr>
          <a:xfrm>
            <a:off x="680630" y="1953087"/>
            <a:ext cx="1716349" cy="4024543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62" h="2947386">
                <a:moveTo>
                  <a:pt x="1287262" y="0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19679-D113-5275-BFC3-73C38C99EB1D}"/>
              </a:ext>
            </a:extLst>
          </p:cNvPr>
          <p:cNvSpPr txBox="1"/>
          <p:nvPr/>
        </p:nvSpPr>
        <p:spPr>
          <a:xfrm>
            <a:off x="690261" y="5977630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C</a:t>
            </a:r>
            <a:r>
              <a:rPr lang="en-DE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lient id and secret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3C8395C-8320-4C78-893F-E0FA24B6B2BB}"/>
              </a:ext>
            </a:extLst>
          </p:cNvPr>
          <p:cNvSpPr/>
          <p:nvPr/>
        </p:nvSpPr>
        <p:spPr>
          <a:xfrm>
            <a:off x="1106220" y="4332302"/>
            <a:ext cx="1176017" cy="1497367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  <a:gd name="connsiteX0" fmla="*/ 533323 w 1198484"/>
              <a:gd name="connsiteY0" fmla="*/ 11648 h 2947386"/>
              <a:gd name="connsiteX1" fmla="*/ 0 w 1198484"/>
              <a:gd name="connsiteY1" fmla="*/ 0 h 2947386"/>
              <a:gd name="connsiteX2" fmla="*/ 0 w 1198484"/>
              <a:gd name="connsiteY2" fmla="*/ 66582 h 2947386"/>
              <a:gd name="connsiteX3" fmla="*/ 0 w 1198484"/>
              <a:gd name="connsiteY3" fmla="*/ 2947386 h 2947386"/>
              <a:gd name="connsiteX4" fmla="*/ 1198485 w 1198484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8484" h="2947386">
                <a:moveTo>
                  <a:pt x="533323" y="11648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23C883-4A82-12AD-6288-BA9881C58BAE}"/>
              </a:ext>
            </a:extLst>
          </p:cNvPr>
          <p:cNvSpPr txBox="1"/>
          <p:nvPr/>
        </p:nvSpPr>
        <p:spPr>
          <a:xfrm>
            <a:off x="1083532" y="555538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Refresh token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4C79DF4-3657-C268-7CC1-53DD66AC7425}"/>
              </a:ext>
            </a:extLst>
          </p:cNvPr>
          <p:cNvSpPr/>
          <p:nvPr/>
        </p:nvSpPr>
        <p:spPr>
          <a:xfrm>
            <a:off x="3622096" y="2947387"/>
            <a:ext cx="4409243" cy="378780"/>
          </a:xfrm>
          <a:custGeom>
            <a:avLst/>
            <a:gdLst>
              <a:gd name="connsiteX0" fmla="*/ 0 w 3306932"/>
              <a:gd name="connsiteY0" fmla="*/ 0 h 284085"/>
              <a:gd name="connsiteX1" fmla="*/ 0 w 3306932"/>
              <a:gd name="connsiteY1" fmla="*/ 106532 h 284085"/>
              <a:gd name="connsiteX2" fmla="*/ 3306932 w 3306932"/>
              <a:gd name="connsiteY2" fmla="*/ 106532 h 284085"/>
              <a:gd name="connsiteX3" fmla="*/ 3306932 w 3306932"/>
              <a:gd name="connsiteY3" fmla="*/ 284085 h 2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32" h="284085">
                <a:moveTo>
                  <a:pt x="0" y="0"/>
                </a:moveTo>
                <a:lnTo>
                  <a:pt x="0" y="106532"/>
                </a:lnTo>
                <a:lnTo>
                  <a:pt x="3306932" y="106532"/>
                </a:lnTo>
                <a:lnTo>
                  <a:pt x="3306932" y="284085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534E4FE-02C2-C8DD-EF49-89C946294A43}"/>
              </a:ext>
            </a:extLst>
          </p:cNvPr>
          <p:cNvSpPr/>
          <p:nvPr/>
        </p:nvSpPr>
        <p:spPr>
          <a:xfrm>
            <a:off x="3622097" y="3728621"/>
            <a:ext cx="4415161" cy="366944"/>
          </a:xfrm>
          <a:custGeom>
            <a:avLst/>
            <a:gdLst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57705 h 275208"/>
              <a:gd name="connsiteX4" fmla="*/ 0 w 3311371"/>
              <a:gd name="connsiteY4" fmla="*/ 275208 h 275208"/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275208 h 27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371" h="275208">
                <a:moveTo>
                  <a:pt x="3311371" y="0"/>
                </a:moveTo>
                <a:lnTo>
                  <a:pt x="3311371" y="110971"/>
                </a:lnTo>
                <a:lnTo>
                  <a:pt x="0" y="110971"/>
                </a:lnTo>
                <a:lnTo>
                  <a:pt x="0" y="275208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 useBgFill="1">
        <p:nvSpPr>
          <p:cNvPr id="15" name="Content Placeholder 19">
            <a:extLst>
              <a:ext uri="{FF2B5EF4-FFF2-40B4-BE49-F238E27FC236}">
                <a16:creationId xmlns:a16="http://schemas.microsoft.com/office/drawing/2014/main" id="{272D45BA-B767-37D7-5845-014077D45C66}"/>
              </a:ext>
            </a:extLst>
          </p:cNvPr>
          <p:cNvSpPr txBox="1">
            <a:spLocks/>
          </p:cNvSpPr>
          <p:nvPr/>
        </p:nvSpPr>
        <p:spPr>
          <a:xfrm>
            <a:off x="6483488" y="5250799"/>
            <a:ext cx="4882729" cy="7396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478" indent="-226478" defTabSz="912261">
              <a:spcBef>
                <a:spcPts val="1433"/>
              </a:spcBef>
              <a:buClr>
                <a:srgbClr val="0051AF"/>
              </a:buClr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</a:rPr>
              <a:t>Developer requests tokens for authorized org</a:t>
            </a:r>
          </a:p>
          <a:p>
            <a:pPr marL="226478" indent="-226478" defTabSz="912261">
              <a:spcBef>
                <a:spcPts val="1433"/>
              </a:spcBef>
              <a:buClr>
                <a:srgbClr val="0051AF"/>
              </a:buClr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</a:rPr>
              <a:t>Client secret needed to authorize the request</a:t>
            </a:r>
          </a:p>
        </p:txBody>
      </p:sp>
      <p:pic>
        <p:nvPicPr>
          <p:cNvPr id="2" name="Graphic 1" descr="Hourglass Finished with solid fill">
            <a:extLst>
              <a:ext uri="{FF2B5EF4-FFF2-40B4-BE49-F238E27FC236}">
                <a16:creationId xmlns:a16="http://schemas.microsoft.com/office/drawing/2014/main" id="{6DE4C815-A631-890E-6189-7C51258E0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0669" y="5349786"/>
            <a:ext cx="282537" cy="282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093C02-4ADB-27D0-D698-E1A25E05C59D}"/>
              </a:ext>
            </a:extLst>
          </p:cNvPr>
          <p:cNvSpPr txBox="1"/>
          <p:nvPr/>
        </p:nvSpPr>
        <p:spPr>
          <a:xfrm>
            <a:off x="3961030" y="5325172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T</a:t>
            </a:r>
            <a:r>
              <a:rPr lang="en-DE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oken lifetime expired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DF40F1C-6C02-B77D-B5A2-9D241D8B50FF}"/>
              </a:ext>
            </a:extLst>
          </p:cNvPr>
          <p:cNvSpPr/>
          <p:nvPr/>
        </p:nvSpPr>
        <p:spPr>
          <a:xfrm>
            <a:off x="3627571" y="4672600"/>
            <a:ext cx="2678636" cy="1699673"/>
          </a:xfrm>
          <a:custGeom>
            <a:avLst/>
            <a:gdLst>
              <a:gd name="connsiteX0" fmla="*/ 0 w 2008977"/>
              <a:gd name="connsiteY0" fmla="*/ 1108091 h 1274755"/>
              <a:gd name="connsiteX1" fmla="*/ 0 w 2008977"/>
              <a:gd name="connsiteY1" fmla="*/ 1274755 h 1274755"/>
              <a:gd name="connsiteX2" fmla="*/ 2008977 w 2008977"/>
              <a:gd name="connsiteY2" fmla="*/ 1274755 h 1274755"/>
              <a:gd name="connsiteX3" fmla="*/ 2008977 w 2008977"/>
              <a:gd name="connsiteY3" fmla="*/ 1229711 h 1274755"/>
              <a:gd name="connsiteX4" fmla="*/ 2008977 w 2008977"/>
              <a:gd name="connsiteY4" fmla="*/ 0 h 1274755"/>
              <a:gd name="connsiteX5" fmla="*/ 1851322 w 2008977"/>
              <a:gd name="connsiteY5" fmla="*/ 0 h 1274755"/>
              <a:gd name="connsiteX6" fmla="*/ 72071 w 2008977"/>
              <a:gd name="connsiteY6" fmla="*/ 0 h 12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77" h="1274755">
                <a:moveTo>
                  <a:pt x="0" y="1108091"/>
                </a:moveTo>
                <a:lnTo>
                  <a:pt x="0" y="1274755"/>
                </a:lnTo>
                <a:lnTo>
                  <a:pt x="2008977" y="1274755"/>
                </a:lnTo>
                <a:lnTo>
                  <a:pt x="2008977" y="1229711"/>
                </a:lnTo>
                <a:lnTo>
                  <a:pt x="2008977" y="0"/>
                </a:lnTo>
                <a:lnTo>
                  <a:pt x="1851322" y="0"/>
                </a:lnTo>
                <a:lnTo>
                  <a:pt x="72071" y="0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5CC09-30D2-8A63-E120-3BA53E4C14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4" r="3797"/>
          <a:stretch/>
        </p:blipFill>
        <p:spPr>
          <a:xfrm>
            <a:off x="5750915" y="980049"/>
            <a:ext cx="6130189" cy="4023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4F9C43-D636-044E-D8B8-64DFFEC16CDF}"/>
              </a:ext>
            </a:extLst>
          </p:cNvPr>
          <p:cNvGrpSpPr/>
          <p:nvPr/>
        </p:nvGrpSpPr>
        <p:grpSpPr>
          <a:xfrm>
            <a:off x="1083532" y="2038632"/>
            <a:ext cx="1317200" cy="2179197"/>
            <a:chOff x="812649" y="1528974"/>
            <a:chExt cx="987900" cy="163439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A6FD3E5-7501-45DD-F3A0-1EB2F7176255}"/>
                </a:ext>
              </a:extLst>
            </p:cNvPr>
            <p:cNvSpPr/>
            <p:nvPr/>
          </p:nvSpPr>
          <p:spPr>
            <a:xfrm>
              <a:off x="829665" y="1528974"/>
              <a:ext cx="970884" cy="1634398"/>
            </a:xfrm>
            <a:custGeom>
              <a:avLst/>
              <a:gdLst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119848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44447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504198 w 1287262"/>
                <a:gd name="connsiteY4" fmla="*/ 2947386 h 294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262" h="2947386">
                  <a:moveTo>
                    <a:pt x="1287262" y="0"/>
                  </a:moveTo>
                  <a:lnTo>
                    <a:pt x="0" y="0"/>
                  </a:lnTo>
                  <a:lnTo>
                    <a:pt x="0" y="66582"/>
                  </a:lnTo>
                  <a:lnTo>
                    <a:pt x="0" y="2947386"/>
                  </a:lnTo>
                  <a:lnTo>
                    <a:pt x="504198" y="2947386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sysDash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DE" sz="2400">
                <a:solidFill>
                  <a:srgbClr val="0D274D"/>
                </a:solidFill>
                <a:latin typeface="CiscoSansTT Ligh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7E44FD-BA62-E9A6-79DE-F21E5BA91AFF}"/>
                </a:ext>
              </a:extLst>
            </p:cNvPr>
            <p:cNvSpPr txBox="1"/>
            <p:nvPr/>
          </p:nvSpPr>
          <p:spPr>
            <a:xfrm>
              <a:off x="812649" y="2740179"/>
              <a:ext cx="5689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C</a:t>
              </a:r>
              <a:r>
                <a:rPr lang="en-DE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lient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34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E7AC9A-609E-4B67-CB89-848B2197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Service App Tokens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F5EE5-BEBC-A66A-925A-8434A2DD6DA1}"/>
              </a:ext>
            </a:extLst>
          </p:cNvPr>
          <p:cNvSpPr txBox="1"/>
          <p:nvPr/>
        </p:nvSpPr>
        <p:spPr>
          <a:xfrm>
            <a:off x="2397354" y="1745941"/>
            <a:ext cx="2428870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Register service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F63C-FBC6-908C-C067-E5F8D90033AE}"/>
              </a:ext>
            </a:extLst>
          </p:cNvPr>
          <p:cNvSpPr txBox="1"/>
          <p:nvPr/>
        </p:nvSpPr>
        <p:spPr>
          <a:xfrm>
            <a:off x="1969885" y="2532592"/>
            <a:ext cx="3288080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Request admin authorization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C6F9C-81E5-6598-6D0D-CB2835F1A135}"/>
              </a:ext>
            </a:extLst>
          </p:cNvPr>
          <p:cNvSpPr txBox="1"/>
          <p:nvPr/>
        </p:nvSpPr>
        <p:spPr>
          <a:xfrm>
            <a:off x="1651423" y="4105893"/>
            <a:ext cx="3927678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Retrieve access and refresh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11E98-4B78-B8F5-FDCA-7CD7127DD116}"/>
              </a:ext>
            </a:extLst>
          </p:cNvPr>
          <p:cNvSpPr txBox="1"/>
          <p:nvPr/>
        </p:nvSpPr>
        <p:spPr>
          <a:xfrm>
            <a:off x="1572342" y="4892544"/>
            <a:ext cx="4089581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Use access token to make API calls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25329-7927-38E4-8E1E-B9012E55CD13}"/>
              </a:ext>
            </a:extLst>
          </p:cNvPr>
          <p:cNvSpPr txBox="1"/>
          <p:nvPr/>
        </p:nvSpPr>
        <p:spPr>
          <a:xfrm>
            <a:off x="2300104" y="5679197"/>
            <a:ext cx="2630848" cy="37965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Get new access token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46194-5968-FE37-FBC6-F597AF3E0473}"/>
              </a:ext>
            </a:extLst>
          </p:cNvPr>
          <p:cNvSpPr txBox="1"/>
          <p:nvPr/>
        </p:nvSpPr>
        <p:spPr>
          <a:xfrm>
            <a:off x="6793726" y="3319243"/>
            <a:ext cx="2563522" cy="3796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867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Admin authorizes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39B67-BEC8-3EDF-5ABB-DB9CF8EEABB6}"/>
              </a:ext>
            </a:extLst>
          </p:cNvPr>
          <p:cNvSpPr txBox="1"/>
          <p:nvPr/>
        </p:nvSpPr>
        <p:spPr>
          <a:xfrm>
            <a:off x="2824430" y="1230608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CDB9F-574B-57DD-65ED-3ECFEEC6705B}"/>
              </a:ext>
            </a:extLst>
          </p:cNvPr>
          <p:cNvSpPr txBox="1"/>
          <p:nvPr/>
        </p:nvSpPr>
        <p:spPr>
          <a:xfrm>
            <a:off x="6839105" y="1230608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Admin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88C09-BA70-1C0F-E241-AD7D1EFF52A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611789" y="2125597"/>
            <a:ext cx="2136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F034ED-E127-CA12-2F11-2C92020C595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615262" y="4485549"/>
            <a:ext cx="1871" cy="406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FA202-D162-DB52-4B5A-7B7574221C4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615528" y="5272200"/>
            <a:ext cx="1605" cy="406997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1DAC73BB-17CC-A66E-B7B1-4237B25A3BD3}"/>
              </a:ext>
            </a:extLst>
          </p:cNvPr>
          <p:cNvSpPr/>
          <p:nvPr/>
        </p:nvSpPr>
        <p:spPr>
          <a:xfrm>
            <a:off x="680630" y="1953087"/>
            <a:ext cx="1716349" cy="4024543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62" h="2947386">
                <a:moveTo>
                  <a:pt x="1287262" y="0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319679-D113-5275-BFC3-73C38C99EB1D}"/>
              </a:ext>
            </a:extLst>
          </p:cNvPr>
          <p:cNvSpPr txBox="1"/>
          <p:nvPr/>
        </p:nvSpPr>
        <p:spPr>
          <a:xfrm>
            <a:off x="690261" y="5977630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C</a:t>
            </a:r>
            <a:r>
              <a:rPr lang="en-DE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lient id and secret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3C8395C-8320-4C78-893F-E0FA24B6B2BB}"/>
              </a:ext>
            </a:extLst>
          </p:cNvPr>
          <p:cNvSpPr/>
          <p:nvPr/>
        </p:nvSpPr>
        <p:spPr>
          <a:xfrm>
            <a:off x="1106220" y="4332302"/>
            <a:ext cx="1176017" cy="1497367"/>
          </a:xfrm>
          <a:custGeom>
            <a:avLst/>
            <a:gdLst>
              <a:gd name="connsiteX0" fmla="*/ 1287262 w 1287262"/>
              <a:gd name="connsiteY0" fmla="*/ 0 h 2947386"/>
              <a:gd name="connsiteX1" fmla="*/ 0 w 1287262"/>
              <a:gd name="connsiteY1" fmla="*/ 0 h 2947386"/>
              <a:gd name="connsiteX2" fmla="*/ 0 w 1287262"/>
              <a:gd name="connsiteY2" fmla="*/ 66582 h 2947386"/>
              <a:gd name="connsiteX3" fmla="*/ 0 w 1287262"/>
              <a:gd name="connsiteY3" fmla="*/ 2947386 h 2947386"/>
              <a:gd name="connsiteX4" fmla="*/ 1198485 w 1287262"/>
              <a:gd name="connsiteY4" fmla="*/ 2947386 h 2947386"/>
              <a:gd name="connsiteX0" fmla="*/ 533323 w 1198484"/>
              <a:gd name="connsiteY0" fmla="*/ 11648 h 2947386"/>
              <a:gd name="connsiteX1" fmla="*/ 0 w 1198484"/>
              <a:gd name="connsiteY1" fmla="*/ 0 h 2947386"/>
              <a:gd name="connsiteX2" fmla="*/ 0 w 1198484"/>
              <a:gd name="connsiteY2" fmla="*/ 66582 h 2947386"/>
              <a:gd name="connsiteX3" fmla="*/ 0 w 1198484"/>
              <a:gd name="connsiteY3" fmla="*/ 2947386 h 2947386"/>
              <a:gd name="connsiteX4" fmla="*/ 1198485 w 1198484"/>
              <a:gd name="connsiteY4" fmla="*/ 2947386 h 294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8484" h="2947386">
                <a:moveTo>
                  <a:pt x="533323" y="11648"/>
                </a:moveTo>
                <a:lnTo>
                  <a:pt x="0" y="0"/>
                </a:lnTo>
                <a:lnTo>
                  <a:pt x="0" y="66582"/>
                </a:lnTo>
                <a:lnTo>
                  <a:pt x="0" y="2947386"/>
                </a:lnTo>
                <a:lnTo>
                  <a:pt x="1198485" y="2947386"/>
                </a:lnTo>
              </a:path>
            </a:pathLst>
          </a:custGeom>
          <a:noFill/>
          <a:ln>
            <a:solidFill>
              <a:schemeClr val="accent2"/>
            </a:solidFill>
            <a:prstDash val="sysDash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23C883-4A82-12AD-6288-BA9881C58BAE}"/>
              </a:ext>
            </a:extLst>
          </p:cNvPr>
          <p:cNvSpPr txBox="1"/>
          <p:nvPr/>
        </p:nvSpPr>
        <p:spPr>
          <a:xfrm>
            <a:off x="1083532" y="5555381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74BF4B"/>
                </a:solidFill>
                <a:latin typeface="CiscoSansTT Light"/>
                <a:ea typeface="ＭＳ Ｐゴシック" charset="0"/>
              </a:rPr>
              <a:t>Refresh token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4C79DF4-3657-C268-7CC1-53DD66AC7425}"/>
              </a:ext>
            </a:extLst>
          </p:cNvPr>
          <p:cNvSpPr/>
          <p:nvPr/>
        </p:nvSpPr>
        <p:spPr>
          <a:xfrm>
            <a:off x="3622096" y="2947387"/>
            <a:ext cx="4409243" cy="378780"/>
          </a:xfrm>
          <a:custGeom>
            <a:avLst/>
            <a:gdLst>
              <a:gd name="connsiteX0" fmla="*/ 0 w 3306932"/>
              <a:gd name="connsiteY0" fmla="*/ 0 h 284085"/>
              <a:gd name="connsiteX1" fmla="*/ 0 w 3306932"/>
              <a:gd name="connsiteY1" fmla="*/ 106532 h 284085"/>
              <a:gd name="connsiteX2" fmla="*/ 3306932 w 3306932"/>
              <a:gd name="connsiteY2" fmla="*/ 106532 h 284085"/>
              <a:gd name="connsiteX3" fmla="*/ 3306932 w 3306932"/>
              <a:gd name="connsiteY3" fmla="*/ 284085 h 2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32" h="284085">
                <a:moveTo>
                  <a:pt x="0" y="0"/>
                </a:moveTo>
                <a:lnTo>
                  <a:pt x="0" y="106532"/>
                </a:lnTo>
                <a:lnTo>
                  <a:pt x="3306932" y="106532"/>
                </a:lnTo>
                <a:lnTo>
                  <a:pt x="3306932" y="284085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534E4FE-02C2-C8DD-EF49-89C946294A43}"/>
              </a:ext>
            </a:extLst>
          </p:cNvPr>
          <p:cNvSpPr/>
          <p:nvPr/>
        </p:nvSpPr>
        <p:spPr>
          <a:xfrm>
            <a:off x="3622097" y="3728621"/>
            <a:ext cx="4415161" cy="366944"/>
          </a:xfrm>
          <a:custGeom>
            <a:avLst/>
            <a:gdLst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57705 h 275208"/>
              <a:gd name="connsiteX4" fmla="*/ 0 w 3311371"/>
              <a:gd name="connsiteY4" fmla="*/ 275208 h 275208"/>
              <a:gd name="connsiteX0" fmla="*/ 3311371 w 3311371"/>
              <a:gd name="connsiteY0" fmla="*/ 0 h 275208"/>
              <a:gd name="connsiteX1" fmla="*/ 3311371 w 3311371"/>
              <a:gd name="connsiteY1" fmla="*/ 110971 h 275208"/>
              <a:gd name="connsiteX2" fmla="*/ 0 w 3311371"/>
              <a:gd name="connsiteY2" fmla="*/ 110971 h 275208"/>
              <a:gd name="connsiteX3" fmla="*/ 0 w 3311371"/>
              <a:gd name="connsiteY3" fmla="*/ 275208 h 27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371" h="275208">
                <a:moveTo>
                  <a:pt x="3311371" y="0"/>
                </a:moveTo>
                <a:lnTo>
                  <a:pt x="3311371" y="110971"/>
                </a:lnTo>
                <a:lnTo>
                  <a:pt x="0" y="110971"/>
                </a:lnTo>
                <a:lnTo>
                  <a:pt x="0" y="275208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sp useBgFill="1">
        <p:nvSpPr>
          <p:cNvPr id="2" name="Content Placeholder 19">
            <a:extLst>
              <a:ext uri="{FF2B5EF4-FFF2-40B4-BE49-F238E27FC236}">
                <a16:creationId xmlns:a16="http://schemas.microsoft.com/office/drawing/2014/main" id="{63144B7A-5F26-C136-6AF6-540DD4C592F8}"/>
              </a:ext>
            </a:extLst>
          </p:cNvPr>
          <p:cNvSpPr txBox="1">
            <a:spLocks/>
          </p:cNvSpPr>
          <p:nvPr/>
        </p:nvSpPr>
        <p:spPr>
          <a:xfrm>
            <a:off x="6526990" y="2002618"/>
            <a:ext cx="4882729" cy="37837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478" indent="-226478" defTabSz="912261">
              <a:spcBef>
                <a:spcPts val="1433"/>
              </a:spcBef>
              <a:buClr>
                <a:srgbClr val="0051AF"/>
              </a:buClr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</a:rPr>
              <a:t>When getting close to token lifetime</a:t>
            </a:r>
          </a:p>
          <a:p>
            <a:pPr marL="226478" indent="-226478" defTabSz="912261">
              <a:spcBef>
                <a:spcPts val="1433"/>
              </a:spcBef>
              <a:buClr>
                <a:srgbClr val="0051AF"/>
              </a:buClr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</a:rPr>
              <a:t>New access token can be obtained using the refresh token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 https://webexapis.com/v1/access_token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Content-Type: application/x-www-form-urlencoded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--- body ---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grant_type: refresh_token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client_id: ***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client_secret: ***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refresh_token: ***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Content-Type: application/json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 response body ---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"access_token": "***",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"expires_in": 1209599,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"refresh_token": ”***",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"refresh_token_expires_in": 7775954,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"token_type": "Bearer",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"scope": "spark:kms …"</a:t>
            </a:r>
          </a:p>
          <a:p>
            <a:pPr marL="251876" lvl="1" indent="0" defTabSz="912261">
              <a:spcBef>
                <a:spcPts val="0"/>
              </a:spcBef>
              <a:buClr>
                <a:srgbClr val="0051AF"/>
              </a:buClr>
              <a:buNone/>
              <a:defRPr/>
            </a:pPr>
            <a:r>
              <a:rPr lang="en-US" sz="1067" noProof="1">
                <a:solidFill>
                  <a:srgbClr val="1018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</p:txBody>
      </p:sp>
      <p:pic>
        <p:nvPicPr>
          <p:cNvPr id="3" name="Graphic 2" descr="Hourglass Finished with solid fill">
            <a:extLst>
              <a:ext uri="{FF2B5EF4-FFF2-40B4-BE49-F238E27FC236}">
                <a16:creationId xmlns:a16="http://schemas.microsoft.com/office/drawing/2014/main" id="{15DB83D3-C7CC-1B02-EEFB-8836EE8B9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0669" y="5349786"/>
            <a:ext cx="282537" cy="282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3C7CCB-0233-7EE9-CF10-FD751B662A14}"/>
              </a:ext>
            </a:extLst>
          </p:cNvPr>
          <p:cNvSpPr txBox="1"/>
          <p:nvPr/>
        </p:nvSpPr>
        <p:spPr>
          <a:xfrm>
            <a:off x="3961030" y="5325172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T</a:t>
            </a:r>
            <a:r>
              <a:rPr lang="en-DE" sz="1400" dirty="0">
                <a:solidFill>
                  <a:srgbClr val="0051AF"/>
                </a:solidFill>
                <a:latin typeface="CiscoSansTT Light"/>
                <a:ea typeface="ＭＳ Ｐゴシック" charset="0"/>
              </a:rPr>
              <a:t>oken lifetime expired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BB81AF3-BC02-B369-F69A-AB46B2369F55}"/>
              </a:ext>
            </a:extLst>
          </p:cNvPr>
          <p:cNvSpPr/>
          <p:nvPr/>
        </p:nvSpPr>
        <p:spPr>
          <a:xfrm>
            <a:off x="3627571" y="4672600"/>
            <a:ext cx="2678636" cy="1699673"/>
          </a:xfrm>
          <a:custGeom>
            <a:avLst/>
            <a:gdLst>
              <a:gd name="connsiteX0" fmla="*/ 0 w 2008977"/>
              <a:gd name="connsiteY0" fmla="*/ 1108091 h 1274755"/>
              <a:gd name="connsiteX1" fmla="*/ 0 w 2008977"/>
              <a:gd name="connsiteY1" fmla="*/ 1274755 h 1274755"/>
              <a:gd name="connsiteX2" fmla="*/ 2008977 w 2008977"/>
              <a:gd name="connsiteY2" fmla="*/ 1274755 h 1274755"/>
              <a:gd name="connsiteX3" fmla="*/ 2008977 w 2008977"/>
              <a:gd name="connsiteY3" fmla="*/ 1229711 h 1274755"/>
              <a:gd name="connsiteX4" fmla="*/ 2008977 w 2008977"/>
              <a:gd name="connsiteY4" fmla="*/ 0 h 1274755"/>
              <a:gd name="connsiteX5" fmla="*/ 1851322 w 2008977"/>
              <a:gd name="connsiteY5" fmla="*/ 0 h 1274755"/>
              <a:gd name="connsiteX6" fmla="*/ 72071 w 2008977"/>
              <a:gd name="connsiteY6" fmla="*/ 0 h 127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77" h="1274755">
                <a:moveTo>
                  <a:pt x="0" y="1108091"/>
                </a:moveTo>
                <a:lnTo>
                  <a:pt x="0" y="1274755"/>
                </a:lnTo>
                <a:lnTo>
                  <a:pt x="2008977" y="1274755"/>
                </a:lnTo>
                <a:lnTo>
                  <a:pt x="2008977" y="1229711"/>
                </a:lnTo>
                <a:lnTo>
                  <a:pt x="2008977" y="0"/>
                </a:lnTo>
                <a:lnTo>
                  <a:pt x="1851322" y="0"/>
                </a:lnTo>
                <a:lnTo>
                  <a:pt x="72071" y="0"/>
                </a:lnTo>
              </a:path>
            </a:pathLst>
          </a:custGeom>
          <a:noFill/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0D274D"/>
              </a:solidFill>
              <a:latin typeface="CiscoSansTT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CBC040-9F9E-BC44-4BB3-214AC59F1C79}"/>
              </a:ext>
            </a:extLst>
          </p:cNvPr>
          <p:cNvGrpSpPr/>
          <p:nvPr/>
        </p:nvGrpSpPr>
        <p:grpSpPr>
          <a:xfrm>
            <a:off x="1083532" y="2038632"/>
            <a:ext cx="1317200" cy="2179197"/>
            <a:chOff x="812649" y="1528974"/>
            <a:chExt cx="987900" cy="163439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1983FC-1CE6-3EF3-0F86-6325CABDDFA1}"/>
                </a:ext>
              </a:extLst>
            </p:cNvPr>
            <p:cNvSpPr/>
            <p:nvPr/>
          </p:nvSpPr>
          <p:spPr>
            <a:xfrm>
              <a:off x="829665" y="1528974"/>
              <a:ext cx="970884" cy="1634398"/>
            </a:xfrm>
            <a:custGeom>
              <a:avLst/>
              <a:gdLst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119848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444475 w 1287262"/>
                <a:gd name="connsiteY4" fmla="*/ 2947386 h 2947386"/>
                <a:gd name="connsiteX0" fmla="*/ 1287262 w 1287262"/>
                <a:gd name="connsiteY0" fmla="*/ 0 h 2947386"/>
                <a:gd name="connsiteX1" fmla="*/ 0 w 1287262"/>
                <a:gd name="connsiteY1" fmla="*/ 0 h 2947386"/>
                <a:gd name="connsiteX2" fmla="*/ 0 w 1287262"/>
                <a:gd name="connsiteY2" fmla="*/ 66582 h 2947386"/>
                <a:gd name="connsiteX3" fmla="*/ 0 w 1287262"/>
                <a:gd name="connsiteY3" fmla="*/ 2947386 h 2947386"/>
                <a:gd name="connsiteX4" fmla="*/ 504198 w 1287262"/>
                <a:gd name="connsiteY4" fmla="*/ 2947386 h 294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262" h="2947386">
                  <a:moveTo>
                    <a:pt x="1287262" y="0"/>
                  </a:moveTo>
                  <a:lnTo>
                    <a:pt x="0" y="0"/>
                  </a:lnTo>
                  <a:lnTo>
                    <a:pt x="0" y="66582"/>
                  </a:lnTo>
                  <a:lnTo>
                    <a:pt x="0" y="2947386"/>
                  </a:lnTo>
                  <a:lnTo>
                    <a:pt x="504198" y="2947386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sysDash"/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DE" sz="2400">
                <a:solidFill>
                  <a:srgbClr val="0D274D"/>
                </a:solidFill>
                <a:latin typeface="CiscoSansTT Ligh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CBDB2A-D291-BE68-C37E-18CA7BE2FA9D}"/>
                </a:ext>
              </a:extLst>
            </p:cNvPr>
            <p:cNvSpPr txBox="1"/>
            <p:nvPr/>
          </p:nvSpPr>
          <p:spPr>
            <a:xfrm>
              <a:off x="812649" y="2740179"/>
              <a:ext cx="5689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C</a:t>
              </a:r>
              <a:r>
                <a:rPr lang="en-DE" sz="1200" dirty="0">
                  <a:solidFill>
                    <a:srgbClr val="74BF4B"/>
                  </a:solidFill>
                  <a:latin typeface="CiscoSansTT Light"/>
                  <a:ea typeface="ＭＳ Ｐゴシック" charset="0"/>
                </a:rPr>
                <a:t>lient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95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BC43-9D8C-F9C9-F1D1-C27E4E89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Service App with wxc_sdk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E7041-3FFB-94CD-8384-365450A5F2FD}"/>
              </a:ext>
            </a:extLst>
          </p:cNvPr>
          <p:cNvSpPr txBox="1"/>
          <p:nvPr/>
        </p:nvSpPr>
        <p:spPr>
          <a:xfrm>
            <a:off x="2356836" y="6117631"/>
            <a:ext cx="7478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3"/>
              </a:rPr>
              <a:t>https://github.com/jeokrohn/wxc_sdk/blob/master/examples/service_app.py</a:t>
            </a: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</a:t>
            </a:r>
            <a:endParaRPr lang="en-DE" sz="1600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F22EDD-A68B-D01A-F3D6-10099FDE7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16" y="1979255"/>
            <a:ext cx="7078133" cy="48768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CE37C-3472-828A-7AB2-22D1A83DB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16" y="3023194"/>
            <a:ext cx="6529493" cy="17542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5A4507-0E91-28B9-F5CB-DD4E9CE80212}"/>
              </a:ext>
            </a:extLst>
          </p:cNvPr>
          <p:cNvSpPr txBox="1"/>
          <p:nvPr/>
        </p:nvSpPr>
        <p:spPr>
          <a:xfrm>
            <a:off x="591996" y="1466722"/>
            <a:ext cx="461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Read secrets from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B0114-AE74-28B2-958F-E2A46F78561D}"/>
              </a:ext>
            </a:extLst>
          </p:cNvPr>
          <p:cNvSpPr txBox="1"/>
          <p:nvPr/>
        </p:nvSpPr>
        <p:spPr>
          <a:xfrm>
            <a:off x="591997" y="2570877"/>
            <a:ext cx="7314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Create access token and persist tokens in YML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2439F-A439-C455-EB68-06855EB18824}"/>
              </a:ext>
            </a:extLst>
          </p:cNvPr>
          <p:cNvSpPr txBox="1"/>
          <p:nvPr/>
        </p:nvSpPr>
        <p:spPr>
          <a:xfrm>
            <a:off x="591997" y="4916976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Use tokens to call endpoints</a:t>
            </a:r>
          </a:p>
        </p:txBody>
      </p:sp>
    </p:spTree>
    <p:extLst>
      <p:ext uri="{BB962C8B-B14F-4D97-AF65-F5344CB8AC3E}">
        <p14:creationId xmlns:p14="http://schemas.microsoft.com/office/powerpoint/2010/main" val="1273527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EFC25-7CF6-0AB5-CF60-064E6669F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53CB5-E2BB-370E-6085-0648C4BF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Service App with wxc_sdk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8BD4C-075C-FCB1-55BD-66F206D0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16" y="1979255"/>
            <a:ext cx="7078133" cy="48768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A235C-EF40-3734-50B3-2AA519966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16" y="3023194"/>
            <a:ext cx="6529493" cy="17542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18757D-685F-F459-133A-183F97593502}"/>
              </a:ext>
            </a:extLst>
          </p:cNvPr>
          <p:cNvSpPr txBox="1"/>
          <p:nvPr/>
        </p:nvSpPr>
        <p:spPr>
          <a:xfrm>
            <a:off x="591996" y="1466722"/>
            <a:ext cx="461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Read secrets from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57D06B-EE15-DA03-FC73-993BD3A26480}"/>
              </a:ext>
            </a:extLst>
          </p:cNvPr>
          <p:cNvSpPr txBox="1"/>
          <p:nvPr/>
        </p:nvSpPr>
        <p:spPr>
          <a:xfrm>
            <a:off x="591997" y="2570877"/>
            <a:ext cx="7314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Create access token and persist tokens in YML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334E2-C9A1-10E2-2CDF-FD7C2EA9D702}"/>
              </a:ext>
            </a:extLst>
          </p:cNvPr>
          <p:cNvSpPr txBox="1"/>
          <p:nvPr/>
        </p:nvSpPr>
        <p:spPr>
          <a:xfrm>
            <a:off x="591997" y="4916976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Use tokens to call endpoints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AEA590-1A09-916B-5E2D-B3D26FDE2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827" y="1466722"/>
            <a:ext cx="6242812" cy="448930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E7BAB4-707D-1DB3-7256-824C460133DE}"/>
              </a:ext>
            </a:extLst>
          </p:cNvPr>
          <p:cNvSpPr txBox="1"/>
          <p:nvPr/>
        </p:nvSpPr>
        <p:spPr>
          <a:xfrm>
            <a:off x="2356836" y="6117631"/>
            <a:ext cx="7478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6"/>
              </a:rPr>
              <a:t>https://github.com/jeokrohn/wxc_sdk/blob/master/examples/service_app.py</a:t>
            </a: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</a:t>
            </a:r>
            <a:endParaRPr lang="en-DE" sz="1600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46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74F78-C858-7B82-166C-A2E3D3F88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47A1-DBFD-7E63-D266-ABDE1B75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Using Service App with wxc_sdk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23B22-8880-AC8F-32E6-5763A9BE4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16" y="1979255"/>
            <a:ext cx="7078133" cy="48768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0E50A-843D-0F4E-763E-BA859112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16" y="3023194"/>
            <a:ext cx="6529493" cy="17542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C9631-DF76-8F93-D784-5E9B9EE83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047" y="3167260"/>
            <a:ext cx="4382655" cy="282159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EF7C44-C23D-115E-57B3-F1F36E1445CB}"/>
              </a:ext>
            </a:extLst>
          </p:cNvPr>
          <p:cNvSpPr txBox="1"/>
          <p:nvPr/>
        </p:nvSpPr>
        <p:spPr>
          <a:xfrm>
            <a:off x="591996" y="1466722"/>
            <a:ext cx="461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Read secrets from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F22E8-A1C6-FBCD-8A70-2C07B5F40E49}"/>
              </a:ext>
            </a:extLst>
          </p:cNvPr>
          <p:cNvSpPr txBox="1"/>
          <p:nvPr/>
        </p:nvSpPr>
        <p:spPr>
          <a:xfrm>
            <a:off x="591997" y="2570877"/>
            <a:ext cx="7314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Create access token and persist tokens in YML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31E5C-BB52-CE7E-0030-317E274E51EE}"/>
              </a:ext>
            </a:extLst>
          </p:cNvPr>
          <p:cNvSpPr txBox="1"/>
          <p:nvPr/>
        </p:nvSpPr>
        <p:spPr>
          <a:xfrm>
            <a:off x="591997" y="4916976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Use tokens to call 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D5142-A5E3-D4A0-8A0A-A71CAB475E4A}"/>
              </a:ext>
            </a:extLst>
          </p:cNvPr>
          <p:cNvSpPr txBox="1"/>
          <p:nvPr/>
        </p:nvSpPr>
        <p:spPr>
          <a:xfrm>
            <a:off x="2356836" y="6117631"/>
            <a:ext cx="7478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6"/>
              </a:rPr>
              <a:t>https://github.com/jeokrohn/wxc_sdk/blob/master/examples/service_app.py</a:t>
            </a: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</a:t>
            </a:r>
            <a:endParaRPr lang="en-DE" sz="1600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76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345F-0B78-CC32-0239-0B90CF61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Token Overview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342DC9-9FE6-54E6-FD51-D1716748FE7A}"/>
              </a:ext>
            </a:extLst>
          </p:cNvPr>
          <p:cNvGraphicFramePr>
            <a:graphicFrameLocks noGrp="1"/>
          </p:cNvGraphicFramePr>
          <p:nvPr/>
        </p:nvGraphicFramePr>
        <p:xfrm>
          <a:off x="593600" y="1340013"/>
          <a:ext cx="10566597" cy="391498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5651">
                  <a:extLst>
                    <a:ext uri="{9D8B030D-6E8A-4147-A177-3AD203B41FA5}">
                      <a16:colId xmlns:a16="http://schemas.microsoft.com/office/drawing/2014/main" val="3644542339"/>
                    </a:ext>
                  </a:extLst>
                </a:gridCol>
                <a:gridCol w="2851149">
                  <a:extLst>
                    <a:ext uri="{9D8B030D-6E8A-4147-A177-3AD203B41FA5}">
                      <a16:colId xmlns:a16="http://schemas.microsoft.com/office/drawing/2014/main" val="2169791046"/>
                    </a:ext>
                  </a:extLst>
                </a:gridCol>
                <a:gridCol w="2778148">
                  <a:extLst>
                    <a:ext uri="{9D8B030D-6E8A-4147-A177-3AD203B41FA5}">
                      <a16:colId xmlns:a16="http://schemas.microsoft.com/office/drawing/2014/main" val="1562949979"/>
                    </a:ext>
                  </a:extLst>
                </a:gridCol>
                <a:gridCol w="2641649">
                  <a:extLst>
                    <a:ext uri="{9D8B030D-6E8A-4147-A177-3AD203B41FA5}">
                      <a16:colId xmlns:a16="http://schemas.microsoft.com/office/drawing/2014/main" val="9046479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endParaRPr lang="en-DE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Developer Token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Integration Token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Service App Token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4968603"/>
                  </a:ext>
                </a:extLst>
              </a:tr>
              <a:tr h="1341120">
                <a:tc>
                  <a:txBody>
                    <a:bodyPr/>
                    <a:lstStyle/>
                    <a:p>
                      <a:r>
                        <a:rPr lang="en-DE" sz="1300" dirty="0"/>
                        <a:t>How to get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</a:t>
                      </a:r>
                      <a:r>
                        <a:rPr lang="en-DE" sz="1300" dirty="0"/>
                        <a:t>rom developer.webex.com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Requires OAuth auth code authorization flow, web server required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Service app access to org granted by org admin. </a:t>
                      </a:r>
                      <a:br>
                        <a:rPr lang="en-DE" sz="1300" dirty="0"/>
                      </a:br>
                      <a:br>
                        <a:rPr lang="en-DE" sz="1300" dirty="0"/>
                      </a:br>
                      <a:r>
                        <a:rPr lang="en-DE" sz="1300" dirty="0"/>
                        <a:t>Service app owner creates token on developer.webex.com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19829353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DE" sz="1300" dirty="0"/>
                        <a:t>Granular Access Control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No, always has all scopes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Set of scopes assigned to integration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Set of scopes assigned to service app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98029655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DE" sz="1300" dirty="0"/>
                        <a:t>Actor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Owner of developer token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User granting authorization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Service app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5082765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DE" sz="1300" dirty="0"/>
                        <a:t>Lifetime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12 hrs</a:t>
                      </a:r>
                    </a:p>
                  </a:txBody>
                  <a:tcPr marL="121920" marR="121920" marT="60960" marB="6096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DE" sz="1300" dirty="0"/>
                        <a:t>Access token: 14 d</a:t>
                      </a:r>
                    </a:p>
                    <a:p>
                      <a:pPr algn="ctr"/>
                      <a:r>
                        <a:rPr lang="en-DE" sz="1300" dirty="0"/>
                        <a:t>Refresh token: 90 d (extended when getting new access token)</a:t>
                      </a: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r>
                        <a:rPr lang="en-DE" sz="1100" dirty="0"/>
                        <a:t>Access token: 14 d</a:t>
                      </a:r>
                    </a:p>
                    <a:p>
                      <a:r>
                        <a:rPr lang="en-DE" sz="1100" dirty="0"/>
                        <a:t>Refresh token: 90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18223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DE" sz="1300" dirty="0"/>
                        <a:t>Use cases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Development, Tests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(Web) applications acting on behalf of user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DE" sz="1300" dirty="0"/>
                        <a:t>(Web) </a:t>
                      </a:r>
                      <a:r>
                        <a:rPr lang="en-DE" sz="1300"/>
                        <a:t>services explicitly </a:t>
                      </a:r>
                      <a:r>
                        <a:rPr lang="en-DE" sz="1300" dirty="0"/>
                        <a:t>authorized </a:t>
                      </a:r>
                      <a:r>
                        <a:rPr lang="en-DE" sz="1300"/>
                        <a:t>by org admin</a:t>
                      </a:r>
                      <a:endParaRPr lang="en-DE" sz="13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130264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72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2DAE-C501-040A-0CC6-F518668E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Use Cases / Examples</a:t>
            </a:r>
          </a:p>
        </p:txBody>
      </p:sp>
    </p:spTree>
    <p:extLst>
      <p:ext uri="{BB962C8B-B14F-4D97-AF65-F5344CB8AC3E}">
        <p14:creationId xmlns:p14="http://schemas.microsoft.com/office/powerpoint/2010/main" val="393540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4CEB7-F9BA-16FE-E1C5-79B2FDA0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7BD82-BCC7-8641-04CB-FB349044557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DE" dirty="0"/>
              <a:t>Scripts</a:t>
            </a:r>
          </a:p>
          <a:p>
            <a:pPr lvl="1"/>
            <a:r>
              <a:rPr lang="en-DE" dirty="0"/>
              <a:t>Bulk Provisioning: user, calling features, …</a:t>
            </a:r>
          </a:p>
          <a:p>
            <a:pPr lvl="1"/>
            <a:r>
              <a:rPr lang="en-DE" dirty="0"/>
              <a:t>Validation: check/verify settings; scripting saves you from navigating through individual menus in ControlHub</a:t>
            </a:r>
          </a:p>
          <a:p>
            <a:pPr lvl="1"/>
            <a:r>
              <a:rPr lang="en-DE" dirty="0"/>
              <a:t>Automation reduces the risk of errors in repetitive tasks</a:t>
            </a:r>
          </a:p>
          <a:p>
            <a:pPr lvl="1"/>
            <a:r>
              <a:rPr lang="en-DE" dirty="0"/>
              <a:t>CLI tools</a:t>
            </a:r>
          </a:p>
          <a:p>
            <a:r>
              <a:rPr lang="en-DE" dirty="0"/>
              <a:t>Integration with existing enterprise mangement systems/tools</a:t>
            </a:r>
          </a:p>
          <a:p>
            <a:r>
              <a:rPr lang="en-DE" dirty="0"/>
              <a:t>Backend for web services (portal applications)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039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989F-C633-CF25-260D-31548812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SDK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AC5-335B-653F-AFC3-631515E5C45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DE">
                <a:solidFill>
                  <a:schemeClr val="bg1"/>
                </a:solidFill>
              </a:rPr>
              <a:t>Examples available at: </a:t>
            </a:r>
            <a:br>
              <a:rPr lang="en-DE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  <a:hlinkClick r:id="rId2"/>
              </a:rPr>
              <a:t>https://wxc-sdk.readthedocs.io/en/latest/examples.html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  <a:hlinkClick r:id="rId3"/>
              </a:rPr>
              <a:t>https://github.com/jeokrohn/wxc_sdk/tree/master/examples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  <a:p>
            <a:endParaRPr lang="en-DE">
              <a:solidFill>
                <a:schemeClr val="bg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951BE06-899B-5398-CDB4-90FBB1241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79" y="2994028"/>
            <a:ext cx="8942172" cy="19289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8FFC7-EEEF-49E8-ACDD-46B1621FD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246" y="3345868"/>
            <a:ext cx="4327481" cy="29740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626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A564-AFED-2A05-BA42-5963AA60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00" y="256032"/>
            <a:ext cx="11009376" cy="975360"/>
          </a:xfrm>
        </p:spPr>
        <p:txBody>
          <a:bodyPr/>
          <a:lstStyle/>
          <a:p>
            <a:r>
              <a:rPr lang="en-US" dirty="0"/>
              <a:t>Webex Calling Provisioning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ADF81-AA9B-1C63-53CD-7BA21CFBCADB}"/>
              </a:ext>
            </a:extLst>
          </p:cNvPr>
          <p:cNvSpPr txBox="1"/>
          <p:nvPr/>
        </p:nvSpPr>
        <p:spPr>
          <a:xfrm>
            <a:off x="4107233" y="2361191"/>
            <a:ext cx="1798569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1219139" hangingPunct="0">
              <a:defRPr/>
            </a:pPr>
            <a:r>
              <a:rPr lang="en-US" sz="2400" b="1" dirty="0">
                <a:solidFill>
                  <a:srgbClr val="00BCEB"/>
                </a:solidFill>
                <a:latin typeface="CiscoSansTT Light"/>
                <a:ea typeface="ＭＳ Ｐゴシック" charset="0"/>
                <a:sym typeface="Helvetica Neue"/>
              </a:rPr>
              <a:t>Control 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77DEE-8D09-BF10-344E-F2BD06D61E36}"/>
              </a:ext>
            </a:extLst>
          </p:cNvPr>
          <p:cNvSpPr txBox="1"/>
          <p:nvPr/>
        </p:nvSpPr>
        <p:spPr>
          <a:xfrm>
            <a:off x="7068477" y="2371018"/>
            <a:ext cx="716543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1219139" hangingPunct="0">
              <a:defRPr/>
            </a:pPr>
            <a:r>
              <a:rPr lang="en-US" sz="2400" dirty="0">
                <a:solidFill>
                  <a:srgbClr val="74BF4B"/>
                </a:solidFill>
                <a:latin typeface="CiscoSansTT Light"/>
                <a:ea typeface="ＭＳ Ｐゴシック" charset="0"/>
                <a:sym typeface="Helvetica Neue"/>
              </a:rPr>
              <a:t>CSV</a:t>
            </a:r>
            <a:r>
              <a:rPr lang="en-US" sz="1200" b="1" dirty="0">
                <a:solidFill>
                  <a:srgbClr val="00BCEB"/>
                </a:solidFill>
                <a:latin typeface="CiscoSansTT Light"/>
                <a:ea typeface="ＭＳ Ｐゴシック" charset="0"/>
                <a:sym typeface="Helvetica Neue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EB33C-F658-C068-F354-DC96C5A73878}"/>
              </a:ext>
            </a:extLst>
          </p:cNvPr>
          <p:cNvSpPr txBox="1"/>
          <p:nvPr/>
        </p:nvSpPr>
        <p:spPr>
          <a:xfrm>
            <a:off x="9144276" y="2361191"/>
            <a:ext cx="54502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1219139" hangingPunct="0">
              <a:defRPr/>
            </a:pPr>
            <a:r>
              <a:rPr lang="en-US" sz="2400" b="1" dirty="0">
                <a:solidFill>
                  <a:srgbClr val="FBAB18"/>
                </a:solidFill>
                <a:latin typeface="CiscoSansTT Light"/>
                <a:ea typeface="ＭＳ Ｐゴシック" charset="0"/>
                <a:sym typeface="Helvetica Neue"/>
              </a:rPr>
              <a:t>API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98CCAF-9303-9C2E-39F4-7E65AC5AF26D}"/>
              </a:ext>
            </a:extLst>
          </p:cNvPr>
          <p:cNvCxnSpPr>
            <a:cxnSpLocks/>
          </p:cNvCxnSpPr>
          <p:nvPr/>
        </p:nvCxnSpPr>
        <p:spPr>
          <a:xfrm>
            <a:off x="1942200" y="3063224"/>
            <a:ext cx="8307600" cy="0"/>
          </a:xfrm>
          <a:prstGeom prst="line">
            <a:avLst/>
          </a:prstGeom>
          <a:noFill/>
          <a:ln w="66675" cap="flat">
            <a:solidFill>
              <a:schemeClr val="accent4">
                <a:alpha val="21746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69D5D5-C664-FEF5-6133-F848CAE8D76E}"/>
              </a:ext>
            </a:extLst>
          </p:cNvPr>
          <p:cNvSpPr txBox="1"/>
          <p:nvPr/>
        </p:nvSpPr>
        <p:spPr>
          <a:xfrm>
            <a:off x="1895605" y="3232088"/>
            <a:ext cx="121347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D274D">
                    <a:lumMod val="95000"/>
                  </a:srgbClr>
                </a:solidFill>
                <a:latin typeface="Arial" charset="0"/>
                <a:ea typeface="ＭＳ Ｐゴシック" charset="0"/>
              </a:rPr>
              <a:t>Ease of Use</a:t>
            </a:r>
          </a:p>
          <a:p>
            <a:pPr algn="ctr" defTabSz="1219139" hangingPunct="0">
              <a:defRPr/>
            </a:pPr>
            <a:endParaRPr lang="en-US" sz="1200" dirty="0">
              <a:solidFill>
                <a:srgbClr val="5E5E5E"/>
              </a:solidFill>
              <a:latin typeface="CiscoSansTT Light"/>
              <a:ea typeface="ＭＳ Ｐゴシック" charset="0"/>
              <a:sym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442A93-B367-ABE4-6C3E-4E9A25CC6251}"/>
              </a:ext>
            </a:extLst>
          </p:cNvPr>
          <p:cNvCxnSpPr>
            <a:cxnSpLocks/>
          </p:cNvCxnSpPr>
          <p:nvPr/>
        </p:nvCxnSpPr>
        <p:spPr>
          <a:xfrm flipV="1">
            <a:off x="1942200" y="3700487"/>
            <a:ext cx="8307600" cy="36181"/>
          </a:xfrm>
          <a:prstGeom prst="line">
            <a:avLst/>
          </a:prstGeom>
          <a:noFill/>
          <a:ln w="66675" cap="flat">
            <a:solidFill>
              <a:schemeClr val="accent4">
                <a:alpha val="21746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E0454F-B896-A9B3-DC87-454967D0EAFB}"/>
              </a:ext>
            </a:extLst>
          </p:cNvPr>
          <p:cNvCxnSpPr>
            <a:cxnSpLocks/>
          </p:cNvCxnSpPr>
          <p:nvPr/>
        </p:nvCxnSpPr>
        <p:spPr>
          <a:xfrm>
            <a:off x="1942199" y="4317408"/>
            <a:ext cx="8297999" cy="0"/>
          </a:xfrm>
          <a:prstGeom prst="line">
            <a:avLst/>
          </a:prstGeom>
          <a:noFill/>
          <a:ln w="66675" cap="flat">
            <a:solidFill>
              <a:schemeClr val="accent4">
                <a:alpha val="21746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3B0327-7A0B-8090-00F3-716DE8F935AE}"/>
              </a:ext>
            </a:extLst>
          </p:cNvPr>
          <p:cNvCxnSpPr>
            <a:cxnSpLocks/>
          </p:cNvCxnSpPr>
          <p:nvPr/>
        </p:nvCxnSpPr>
        <p:spPr>
          <a:xfrm>
            <a:off x="1942199" y="4954671"/>
            <a:ext cx="8297999" cy="0"/>
          </a:xfrm>
          <a:prstGeom prst="line">
            <a:avLst/>
          </a:prstGeom>
          <a:noFill/>
          <a:ln w="66675" cap="flat">
            <a:solidFill>
              <a:schemeClr val="accent4">
                <a:alpha val="21746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0B5DAB-F71D-434E-44DB-A8179F15C0E3}"/>
              </a:ext>
            </a:extLst>
          </p:cNvPr>
          <p:cNvSpPr txBox="1"/>
          <p:nvPr/>
        </p:nvSpPr>
        <p:spPr>
          <a:xfrm>
            <a:off x="1930980" y="3879517"/>
            <a:ext cx="665247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D274D">
                    <a:lumMod val="95000"/>
                  </a:srgbClr>
                </a:solidFill>
                <a:latin typeface="Arial" charset="0"/>
                <a:ea typeface="ＭＳ Ｐゴシック" charset="0"/>
              </a:rPr>
              <a:t>Speed</a:t>
            </a:r>
          </a:p>
          <a:p>
            <a:pPr algn="ctr" defTabSz="1219139" hangingPunct="0">
              <a:defRPr/>
            </a:pPr>
            <a:endParaRPr lang="en-US" sz="1200" dirty="0">
              <a:solidFill>
                <a:srgbClr val="5E5E5E"/>
              </a:solidFill>
              <a:latin typeface="CiscoSansTT Light"/>
              <a:ea typeface="ＭＳ Ｐゴシック" charset="0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0E3324-1ABD-1C1F-91D0-7FB1C7F7B050}"/>
              </a:ext>
            </a:extLst>
          </p:cNvPr>
          <p:cNvSpPr txBox="1"/>
          <p:nvPr/>
        </p:nvSpPr>
        <p:spPr>
          <a:xfrm>
            <a:off x="1879174" y="4488344"/>
            <a:ext cx="1465145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D274D">
                    <a:lumMod val="95000"/>
                  </a:srgbClr>
                </a:solidFill>
                <a:latin typeface="Arial" charset="0"/>
                <a:ea typeface="ＭＳ Ｐゴシック" charset="0"/>
              </a:rPr>
              <a:t>Customization</a:t>
            </a:r>
          </a:p>
          <a:p>
            <a:pPr algn="ctr" defTabSz="1219139" hangingPunct="0">
              <a:defRPr/>
            </a:pPr>
            <a:endParaRPr lang="en-US" sz="1200" dirty="0">
              <a:solidFill>
                <a:srgbClr val="5E5E5E"/>
              </a:solidFill>
              <a:latin typeface="CiscoSansTT Light"/>
              <a:ea typeface="ＭＳ Ｐゴシック" charset="0"/>
              <a:sym typeface="Helvetica Neue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F0734C-EA04-25A3-F283-FC880A081AE7}"/>
              </a:ext>
            </a:extLst>
          </p:cNvPr>
          <p:cNvGrpSpPr/>
          <p:nvPr/>
        </p:nvGrpSpPr>
        <p:grpSpPr>
          <a:xfrm>
            <a:off x="4527428" y="3246072"/>
            <a:ext cx="1019739" cy="921072"/>
            <a:chOff x="4434948" y="2375288"/>
            <a:chExt cx="764804" cy="69080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DF74595-5A4A-F78E-6CEF-E44FCF1981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16896" y="2375288"/>
              <a:ext cx="204913" cy="203676"/>
              <a:chOff x="1579728" y="2192901"/>
              <a:chExt cx="496986" cy="493986"/>
            </a:xfrm>
          </p:grpSpPr>
          <p:sp>
            <p:nvSpPr>
              <p:cNvPr id="28" name="Freeform 664">
                <a:extLst>
                  <a:ext uri="{FF2B5EF4-FFF2-40B4-BE49-F238E27FC236}">
                    <a16:creationId xmlns:a16="http://schemas.microsoft.com/office/drawing/2014/main" id="{FDC1E0C5-FB8E-FFDC-2237-64A958DBA2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60717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1"/>
              </a:solidFill>
              <a:ln w="3175">
                <a:solidFill>
                  <a:schemeClr val="accent1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" name="Freeform 665">
                <a:extLst>
                  <a:ext uri="{FF2B5EF4-FFF2-40B4-BE49-F238E27FC236}">
                    <a16:creationId xmlns:a16="http://schemas.microsoft.com/office/drawing/2014/main" id="{45ED3D8E-8FF5-8E0E-564F-EF26219AEF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1"/>
              </a:solidFill>
              <a:ln w="3175">
                <a:solidFill>
                  <a:schemeClr val="accent1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F017971-0B30-5DEA-9945-7EE182DA92ED}"/>
                  </a:ext>
                </a:extLst>
              </p:cNvPr>
              <p:cNvSpPr/>
              <p:nvPr/>
            </p:nvSpPr>
            <p:spPr>
              <a:xfrm>
                <a:off x="1759636" y="2367857"/>
                <a:ext cx="137160" cy="137160"/>
              </a:xfrm>
              <a:prstGeom prst="rect">
                <a:avLst/>
              </a:prstGeom>
              <a:solidFill>
                <a:srgbClr val="008DB0"/>
              </a:solidFill>
              <a:ln w="3175">
                <a:solidFill>
                  <a:srgbClr val="008DB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2FD0DA-9F03-44C9-A8A7-2931FE109B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16896" y="2862416"/>
              <a:ext cx="204913" cy="203676"/>
              <a:chOff x="1579728" y="2192901"/>
              <a:chExt cx="496986" cy="493986"/>
            </a:xfrm>
          </p:grpSpPr>
          <p:sp>
            <p:nvSpPr>
              <p:cNvPr id="25" name="Freeform 664">
                <a:extLst>
                  <a:ext uri="{FF2B5EF4-FFF2-40B4-BE49-F238E27FC236}">
                    <a16:creationId xmlns:a16="http://schemas.microsoft.com/office/drawing/2014/main" id="{87B22B90-ED17-A8EA-E642-6371B27686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60717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1"/>
              </a:solidFill>
              <a:ln w="3175">
                <a:solidFill>
                  <a:schemeClr val="accent1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6" name="Freeform 665">
                <a:extLst>
                  <a:ext uri="{FF2B5EF4-FFF2-40B4-BE49-F238E27FC236}">
                    <a16:creationId xmlns:a16="http://schemas.microsoft.com/office/drawing/2014/main" id="{BF0D62B9-63E4-FF78-D9D6-605901E26E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1"/>
              </a:solidFill>
              <a:ln w="3175">
                <a:solidFill>
                  <a:schemeClr val="accent1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234C691-E422-7FB1-0483-C87C31ECE530}"/>
                  </a:ext>
                </a:extLst>
              </p:cNvPr>
              <p:cNvSpPr/>
              <p:nvPr/>
            </p:nvSpPr>
            <p:spPr>
              <a:xfrm>
                <a:off x="1759636" y="2367857"/>
                <a:ext cx="137160" cy="137160"/>
              </a:xfrm>
              <a:prstGeom prst="rect">
                <a:avLst/>
              </a:prstGeom>
              <a:solidFill>
                <a:srgbClr val="008DB0"/>
              </a:solidFill>
              <a:ln w="3175">
                <a:solidFill>
                  <a:srgbClr val="008DB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282724-4F8B-7350-E142-51BF05F56F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34948" y="2380618"/>
              <a:ext cx="204913" cy="203676"/>
              <a:chOff x="1579728" y="2192901"/>
              <a:chExt cx="496986" cy="493986"/>
            </a:xfrm>
          </p:grpSpPr>
          <p:sp>
            <p:nvSpPr>
              <p:cNvPr id="22" name="Freeform 664">
                <a:extLst>
                  <a:ext uri="{FF2B5EF4-FFF2-40B4-BE49-F238E27FC236}">
                    <a16:creationId xmlns:a16="http://schemas.microsoft.com/office/drawing/2014/main" id="{EC09B656-B07F-94BF-FCD9-2A056F772B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60717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1"/>
              </a:solidFill>
              <a:ln w="3175">
                <a:solidFill>
                  <a:schemeClr val="accent1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" name="Freeform 665">
                <a:extLst>
                  <a:ext uri="{FF2B5EF4-FFF2-40B4-BE49-F238E27FC236}">
                    <a16:creationId xmlns:a16="http://schemas.microsoft.com/office/drawing/2014/main" id="{3F6E2F1E-AB51-611F-F5D4-82DC065291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1"/>
              </a:solidFill>
              <a:ln w="3175">
                <a:solidFill>
                  <a:schemeClr val="accent1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71C40E-C06D-8DA2-56A3-B2763EDF16FF}"/>
                  </a:ext>
                </a:extLst>
              </p:cNvPr>
              <p:cNvSpPr/>
              <p:nvPr/>
            </p:nvSpPr>
            <p:spPr>
              <a:xfrm>
                <a:off x="1759636" y="2367857"/>
                <a:ext cx="137160" cy="137160"/>
              </a:xfrm>
              <a:prstGeom prst="rect">
                <a:avLst/>
              </a:prstGeom>
              <a:solidFill>
                <a:srgbClr val="008DB0"/>
              </a:solidFill>
              <a:ln w="3175">
                <a:solidFill>
                  <a:srgbClr val="008DB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0472A73-1B2B-49F0-EE16-54110736DE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94839" y="2381236"/>
              <a:ext cx="204913" cy="203676"/>
              <a:chOff x="1579728" y="2192901"/>
              <a:chExt cx="496986" cy="493986"/>
            </a:xfrm>
          </p:grpSpPr>
          <p:sp>
            <p:nvSpPr>
              <p:cNvPr id="19" name="Freeform 664">
                <a:extLst>
                  <a:ext uri="{FF2B5EF4-FFF2-40B4-BE49-F238E27FC236}">
                    <a16:creationId xmlns:a16="http://schemas.microsoft.com/office/drawing/2014/main" id="{E85E6D70-C5E8-9592-6526-772BACF30B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60717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1"/>
              </a:solidFill>
              <a:ln w="3175">
                <a:solidFill>
                  <a:schemeClr val="accent1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" name="Freeform 665">
                <a:extLst>
                  <a:ext uri="{FF2B5EF4-FFF2-40B4-BE49-F238E27FC236}">
                    <a16:creationId xmlns:a16="http://schemas.microsoft.com/office/drawing/2014/main" id="{D6F4CE19-BAD0-8320-F0F3-206F593FEF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1"/>
              </a:solidFill>
              <a:ln w="3175">
                <a:solidFill>
                  <a:schemeClr val="accent1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071D55A-586C-F86F-4B4A-F05CD8427C30}"/>
                  </a:ext>
                </a:extLst>
              </p:cNvPr>
              <p:cNvSpPr/>
              <p:nvPr/>
            </p:nvSpPr>
            <p:spPr>
              <a:xfrm>
                <a:off x="1759636" y="2367857"/>
                <a:ext cx="137160" cy="137160"/>
              </a:xfrm>
              <a:prstGeom prst="rect">
                <a:avLst/>
              </a:prstGeom>
              <a:solidFill>
                <a:schemeClr val="tx2"/>
              </a:solidFill>
              <a:ln w="3175">
                <a:solidFill>
                  <a:srgbClr val="008DB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0347B6-41BB-E5F3-649F-C2D8A5C4D1BC}"/>
              </a:ext>
            </a:extLst>
          </p:cNvPr>
          <p:cNvGrpSpPr/>
          <p:nvPr/>
        </p:nvGrpSpPr>
        <p:grpSpPr>
          <a:xfrm>
            <a:off x="6927286" y="3242968"/>
            <a:ext cx="1008193" cy="1542840"/>
            <a:chOff x="6234841" y="2372960"/>
            <a:chExt cx="756145" cy="115713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2EAFC08-93AA-0606-F168-978DB48A17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57385" y="2372960"/>
              <a:ext cx="204913" cy="203676"/>
              <a:chOff x="1579728" y="2192901"/>
              <a:chExt cx="496986" cy="493986"/>
            </a:xfrm>
          </p:grpSpPr>
          <p:sp>
            <p:nvSpPr>
              <p:cNvPr id="53" name="Freeform 664">
                <a:extLst>
                  <a:ext uri="{FF2B5EF4-FFF2-40B4-BE49-F238E27FC236}">
                    <a16:creationId xmlns:a16="http://schemas.microsoft.com/office/drawing/2014/main" id="{1370C492-CB93-ECA3-9A85-EF6806C5B2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62418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" name="Freeform 665">
                <a:extLst>
                  <a:ext uri="{FF2B5EF4-FFF2-40B4-BE49-F238E27FC236}">
                    <a16:creationId xmlns:a16="http://schemas.microsoft.com/office/drawing/2014/main" id="{A0B34B8C-85BD-9543-10F7-C47C87A21E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CF444EE-30BE-B875-085B-321576B3F1C1}"/>
                  </a:ext>
                </a:extLst>
              </p:cNvPr>
              <p:cNvSpPr/>
              <p:nvPr/>
            </p:nvSpPr>
            <p:spPr>
              <a:xfrm>
                <a:off x="1762331" y="2367857"/>
                <a:ext cx="137160" cy="137160"/>
              </a:xfrm>
              <a:prstGeom prst="rect">
                <a:avLst/>
              </a:prstGeom>
              <a:solidFill>
                <a:srgbClr val="017E18"/>
              </a:solidFill>
              <a:ln w="0">
                <a:solidFill>
                  <a:srgbClr val="017E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97B5E25-AB07-C614-9CBB-F13530EC6D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06982" y="2855981"/>
              <a:ext cx="204913" cy="203676"/>
              <a:chOff x="1579728" y="2192901"/>
              <a:chExt cx="496986" cy="493986"/>
            </a:xfrm>
          </p:grpSpPr>
          <p:sp>
            <p:nvSpPr>
              <p:cNvPr id="50" name="Freeform 664">
                <a:extLst>
                  <a:ext uri="{FF2B5EF4-FFF2-40B4-BE49-F238E27FC236}">
                    <a16:creationId xmlns:a16="http://schemas.microsoft.com/office/drawing/2014/main" id="{D50A980C-DC74-111B-DB40-DAA7F0010F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62418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" name="Freeform 665">
                <a:extLst>
                  <a:ext uri="{FF2B5EF4-FFF2-40B4-BE49-F238E27FC236}">
                    <a16:creationId xmlns:a16="http://schemas.microsoft.com/office/drawing/2014/main" id="{ED13D380-92C1-99A8-7474-E01E3BD667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DF5C716-E2EA-E3ED-2C1E-C191090D34CF}"/>
                  </a:ext>
                </a:extLst>
              </p:cNvPr>
              <p:cNvSpPr/>
              <p:nvPr/>
            </p:nvSpPr>
            <p:spPr>
              <a:xfrm>
                <a:off x="1762331" y="2367857"/>
                <a:ext cx="137160" cy="137160"/>
              </a:xfrm>
              <a:prstGeom prst="rect">
                <a:avLst/>
              </a:prstGeom>
              <a:solidFill>
                <a:srgbClr val="017E18"/>
              </a:solidFill>
              <a:ln w="0">
                <a:solidFill>
                  <a:srgbClr val="017E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F5DB550-F371-3926-C3F5-32402074AD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06982" y="3326414"/>
              <a:ext cx="204913" cy="203676"/>
              <a:chOff x="1579728" y="2192901"/>
              <a:chExt cx="496986" cy="493986"/>
            </a:xfrm>
          </p:grpSpPr>
          <p:sp>
            <p:nvSpPr>
              <p:cNvPr id="47" name="Freeform 664">
                <a:extLst>
                  <a:ext uri="{FF2B5EF4-FFF2-40B4-BE49-F238E27FC236}">
                    <a16:creationId xmlns:a16="http://schemas.microsoft.com/office/drawing/2014/main" id="{DB029E6D-2FC0-E6F6-8890-422F56CF55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62418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8" name="Freeform 665">
                <a:extLst>
                  <a:ext uri="{FF2B5EF4-FFF2-40B4-BE49-F238E27FC236}">
                    <a16:creationId xmlns:a16="http://schemas.microsoft.com/office/drawing/2014/main" id="{D07823FE-CD71-B419-C810-05097B8399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E5397D0-C4AD-21C4-388A-A89F47EE542E}"/>
                  </a:ext>
                </a:extLst>
              </p:cNvPr>
              <p:cNvSpPr/>
              <p:nvPr/>
            </p:nvSpPr>
            <p:spPr>
              <a:xfrm>
                <a:off x="1762331" y="2367857"/>
                <a:ext cx="137160" cy="137160"/>
              </a:xfrm>
              <a:prstGeom prst="rect">
                <a:avLst/>
              </a:prstGeom>
              <a:solidFill>
                <a:srgbClr val="017E18"/>
              </a:solidFill>
              <a:ln w="0">
                <a:solidFill>
                  <a:srgbClr val="017E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E849B04-A7EB-8607-2455-6C15E1DFEF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6477" y="2383300"/>
              <a:ext cx="204913" cy="203676"/>
              <a:chOff x="1579728" y="2192901"/>
              <a:chExt cx="496986" cy="493986"/>
            </a:xfrm>
          </p:grpSpPr>
          <p:sp>
            <p:nvSpPr>
              <p:cNvPr id="44" name="Freeform 664">
                <a:extLst>
                  <a:ext uri="{FF2B5EF4-FFF2-40B4-BE49-F238E27FC236}">
                    <a16:creationId xmlns:a16="http://schemas.microsoft.com/office/drawing/2014/main" id="{C115B1DD-0EFE-856B-E5F0-68C96111EF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62418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5" name="Freeform 665">
                <a:extLst>
                  <a:ext uri="{FF2B5EF4-FFF2-40B4-BE49-F238E27FC236}">
                    <a16:creationId xmlns:a16="http://schemas.microsoft.com/office/drawing/2014/main" id="{100B2631-A657-7A19-8DCF-010076BC9B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B1C4A2-5DDE-1EA4-7956-FA09E183DBE8}"/>
                  </a:ext>
                </a:extLst>
              </p:cNvPr>
              <p:cNvSpPr/>
              <p:nvPr/>
            </p:nvSpPr>
            <p:spPr>
              <a:xfrm>
                <a:off x="1762331" y="2367857"/>
                <a:ext cx="137160" cy="137160"/>
              </a:xfrm>
              <a:prstGeom prst="rect">
                <a:avLst/>
              </a:prstGeom>
              <a:solidFill>
                <a:srgbClr val="017E18"/>
              </a:solidFill>
              <a:ln w="0">
                <a:solidFill>
                  <a:srgbClr val="017E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8D34E8-2995-C85F-0CDC-7EB3F79081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86073" y="2860991"/>
              <a:ext cx="204913" cy="203676"/>
              <a:chOff x="1579728" y="2192901"/>
              <a:chExt cx="496986" cy="493986"/>
            </a:xfrm>
          </p:grpSpPr>
          <p:sp>
            <p:nvSpPr>
              <p:cNvPr id="41" name="Freeform 664">
                <a:extLst>
                  <a:ext uri="{FF2B5EF4-FFF2-40B4-BE49-F238E27FC236}">
                    <a16:creationId xmlns:a16="http://schemas.microsoft.com/office/drawing/2014/main" id="{46A92D79-2BDE-771D-795E-8E990F6B09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62418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" name="Freeform 665">
                <a:extLst>
                  <a:ext uri="{FF2B5EF4-FFF2-40B4-BE49-F238E27FC236}">
                    <a16:creationId xmlns:a16="http://schemas.microsoft.com/office/drawing/2014/main" id="{84A9214A-50A2-FFEC-8541-409929C581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7FC6F71-752B-6AC2-DCDF-8566B74B0D52}"/>
                  </a:ext>
                </a:extLst>
              </p:cNvPr>
              <p:cNvSpPr/>
              <p:nvPr/>
            </p:nvSpPr>
            <p:spPr>
              <a:xfrm>
                <a:off x="1762331" y="2367857"/>
                <a:ext cx="137160" cy="137160"/>
              </a:xfrm>
              <a:prstGeom prst="rect">
                <a:avLst/>
              </a:prstGeom>
              <a:solidFill>
                <a:srgbClr val="017E18"/>
              </a:solidFill>
              <a:ln w="0">
                <a:solidFill>
                  <a:srgbClr val="017E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A66D91B-0B22-205D-C66A-6AA2CBC3BB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34841" y="2860991"/>
              <a:ext cx="204913" cy="203676"/>
              <a:chOff x="1579728" y="2192901"/>
              <a:chExt cx="496986" cy="493986"/>
            </a:xfrm>
          </p:grpSpPr>
          <p:sp>
            <p:nvSpPr>
              <p:cNvPr id="38" name="Freeform 664">
                <a:extLst>
                  <a:ext uri="{FF2B5EF4-FFF2-40B4-BE49-F238E27FC236}">
                    <a16:creationId xmlns:a16="http://schemas.microsoft.com/office/drawing/2014/main" id="{D5A7417D-D1A7-CE6B-4CB8-2C98393AC2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62418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9" name="Freeform 665">
                <a:extLst>
                  <a:ext uri="{FF2B5EF4-FFF2-40B4-BE49-F238E27FC236}">
                    <a16:creationId xmlns:a16="http://schemas.microsoft.com/office/drawing/2014/main" id="{E731A029-E400-1E59-E0F0-C3CB1096EA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2"/>
              </a:solidFill>
              <a:ln w="3175">
                <a:solidFill>
                  <a:schemeClr val="accent2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5138E04-0896-2F9C-A17B-57223F407635}"/>
                  </a:ext>
                </a:extLst>
              </p:cNvPr>
              <p:cNvSpPr/>
              <p:nvPr/>
            </p:nvSpPr>
            <p:spPr>
              <a:xfrm>
                <a:off x="1762331" y="2367857"/>
                <a:ext cx="137160" cy="137160"/>
              </a:xfrm>
              <a:prstGeom prst="rect">
                <a:avLst/>
              </a:prstGeom>
              <a:solidFill>
                <a:srgbClr val="017E18"/>
              </a:solidFill>
              <a:ln w="0">
                <a:solidFill>
                  <a:srgbClr val="017E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6AC6C4A-8F25-8C9E-B203-331AAC4D40CD}"/>
              </a:ext>
            </a:extLst>
          </p:cNvPr>
          <p:cNvGrpSpPr/>
          <p:nvPr/>
        </p:nvGrpSpPr>
        <p:grpSpPr>
          <a:xfrm>
            <a:off x="8906907" y="3236454"/>
            <a:ext cx="1007991" cy="1533076"/>
            <a:chOff x="7719557" y="2368074"/>
            <a:chExt cx="755993" cy="114980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D771F99-BB99-2093-F3E5-C4539A7358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99509" y="2368074"/>
              <a:ext cx="204913" cy="203676"/>
              <a:chOff x="1579728" y="2192901"/>
              <a:chExt cx="496986" cy="493986"/>
            </a:xfrm>
          </p:grpSpPr>
          <p:sp>
            <p:nvSpPr>
              <p:cNvPr id="82" name="Freeform 664">
                <a:extLst>
                  <a:ext uri="{FF2B5EF4-FFF2-40B4-BE49-F238E27FC236}">
                    <a16:creationId xmlns:a16="http://schemas.microsoft.com/office/drawing/2014/main" id="{FFB0F332-1C1E-3577-ECBE-27001F32CB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59722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" name="Freeform 665">
                <a:extLst>
                  <a:ext uri="{FF2B5EF4-FFF2-40B4-BE49-F238E27FC236}">
                    <a16:creationId xmlns:a16="http://schemas.microsoft.com/office/drawing/2014/main" id="{F46C19C1-7979-BB63-9640-A742DB818B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4F57F82-B341-88F2-0AF9-44E4EA5BBA47}"/>
                  </a:ext>
                </a:extLst>
              </p:cNvPr>
              <p:cNvSpPr/>
              <p:nvPr/>
            </p:nvSpPr>
            <p:spPr>
              <a:xfrm>
                <a:off x="1759636" y="2367857"/>
                <a:ext cx="137160" cy="137160"/>
              </a:xfrm>
              <a:prstGeom prst="rect">
                <a:avLst/>
              </a:prstGeom>
              <a:solidFill>
                <a:srgbClr val="F573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BF3104B-D49E-D06E-521F-705BA908FB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99509" y="2855202"/>
              <a:ext cx="204913" cy="203676"/>
              <a:chOff x="1579728" y="2192901"/>
              <a:chExt cx="496986" cy="493986"/>
            </a:xfrm>
          </p:grpSpPr>
          <p:sp>
            <p:nvSpPr>
              <p:cNvPr id="79" name="Freeform 664">
                <a:extLst>
                  <a:ext uri="{FF2B5EF4-FFF2-40B4-BE49-F238E27FC236}">
                    <a16:creationId xmlns:a16="http://schemas.microsoft.com/office/drawing/2014/main" id="{D052AA7C-10A3-B99C-DAE5-A0FA532BE0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59722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" name="Freeform 665">
                <a:extLst>
                  <a:ext uri="{FF2B5EF4-FFF2-40B4-BE49-F238E27FC236}">
                    <a16:creationId xmlns:a16="http://schemas.microsoft.com/office/drawing/2014/main" id="{07E3FF24-DEBD-4FFE-4CA6-08FF142353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383D68F-B316-3333-132C-C7833A2EFFCF}"/>
                  </a:ext>
                </a:extLst>
              </p:cNvPr>
              <p:cNvSpPr/>
              <p:nvPr/>
            </p:nvSpPr>
            <p:spPr>
              <a:xfrm>
                <a:off x="1759636" y="2367857"/>
                <a:ext cx="137160" cy="137160"/>
              </a:xfrm>
              <a:prstGeom prst="rect">
                <a:avLst/>
              </a:prstGeom>
              <a:solidFill>
                <a:srgbClr val="F573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BCC2642-4D95-AFEC-6448-39E8001BAB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70637" y="2862416"/>
              <a:ext cx="204913" cy="203676"/>
              <a:chOff x="1579728" y="2192901"/>
              <a:chExt cx="496986" cy="493986"/>
            </a:xfrm>
          </p:grpSpPr>
          <p:sp>
            <p:nvSpPr>
              <p:cNvPr id="76" name="Freeform 664">
                <a:extLst>
                  <a:ext uri="{FF2B5EF4-FFF2-40B4-BE49-F238E27FC236}">
                    <a16:creationId xmlns:a16="http://schemas.microsoft.com/office/drawing/2014/main" id="{4160BA5D-A151-83E3-EF8C-2002DDD80E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59722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7" name="Freeform 665">
                <a:extLst>
                  <a:ext uri="{FF2B5EF4-FFF2-40B4-BE49-F238E27FC236}">
                    <a16:creationId xmlns:a16="http://schemas.microsoft.com/office/drawing/2014/main" id="{627DB57F-C0DC-517A-2710-EA3E36846A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BB39097-9780-979E-BFA3-1275E04BD4DA}"/>
                  </a:ext>
                </a:extLst>
              </p:cNvPr>
              <p:cNvSpPr/>
              <p:nvPr/>
            </p:nvSpPr>
            <p:spPr>
              <a:xfrm>
                <a:off x="1759636" y="2367857"/>
                <a:ext cx="137160" cy="137160"/>
              </a:xfrm>
              <a:prstGeom prst="rect">
                <a:avLst/>
              </a:prstGeom>
              <a:solidFill>
                <a:srgbClr val="F573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918DD5-AD73-242E-51C3-AFBA9609D2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9557" y="2860991"/>
              <a:ext cx="204913" cy="203676"/>
              <a:chOff x="1579728" y="2192901"/>
              <a:chExt cx="496986" cy="493986"/>
            </a:xfrm>
          </p:grpSpPr>
          <p:sp>
            <p:nvSpPr>
              <p:cNvPr id="73" name="Freeform 664">
                <a:extLst>
                  <a:ext uri="{FF2B5EF4-FFF2-40B4-BE49-F238E27FC236}">
                    <a16:creationId xmlns:a16="http://schemas.microsoft.com/office/drawing/2014/main" id="{9C9923FD-B75D-64AE-95F9-607AD03AD3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59722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" name="Freeform 665">
                <a:extLst>
                  <a:ext uri="{FF2B5EF4-FFF2-40B4-BE49-F238E27FC236}">
                    <a16:creationId xmlns:a16="http://schemas.microsoft.com/office/drawing/2014/main" id="{C2D3CF07-5B6E-03A5-EB21-C302CC9B21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CC424CE-2FAB-D56C-D280-7EF4CA46320C}"/>
                  </a:ext>
                </a:extLst>
              </p:cNvPr>
              <p:cNvSpPr/>
              <p:nvPr/>
            </p:nvSpPr>
            <p:spPr>
              <a:xfrm>
                <a:off x="1759636" y="2367857"/>
                <a:ext cx="137160" cy="137160"/>
              </a:xfrm>
              <a:prstGeom prst="rect">
                <a:avLst/>
              </a:prstGeom>
              <a:solidFill>
                <a:srgbClr val="F573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1F08992-34FD-B055-0468-D91290D101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99509" y="3306992"/>
              <a:ext cx="204913" cy="203676"/>
              <a:chOff x="1579728" y="2192901"/>
              <a:chExt cx="496986" cy="493986"/>
            </a:xfrm>
          </p:grpSpPr>
          <p:sp>
            <p:nvSpPr>
              <p:cNvPr id="70" name="Freeform 664">
                <a:extLst>
                  <a:ext uri="{FF2B5EF4-FFF2-40B4-BE49-F238E27FC236}">
                    <a16:creationId xmlns:a16="http://schemas.microsoft.com/office/drawing/2014/main" id="{26AE8DF8-BABE-CE0A-BDC5-600DD5749D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59722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1" name="Freeform 665">
                <a:extLst>
                  <a:ext uri="{FF2B5EF4-FFF2-40B4-BE49-F238E27FC236}">
                    <a16:creationId xmlns:a16="http://schemas.microsoft.com/office/drawing/2014/main" id="{4CD9A222-3826-7512-42B9-BBF55F7394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4002BE8-817F-C0A0-1183-D97A9A941383}"/>
                  </a:ext>
                </a:extLst>
              </p:cNvPr>
              <p:cNvSpPr/>
              <p:nvPr/>
            </p:nvSpPr>
            <p:spPr>
              <a:xfrm>
                <a:off x="1759636" y="2367857"/>
                <a:ext cx="137160" cy="137160"/>
              </a:xfrm>
              <a:prstGeom prst="rect">
                <a:avLst/>
              </a:prstGeom>
              <a:solidFill>
                <a:srgbClr val="F573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A3BD418-56F7-0368-8617-55BC6267B9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70637" y="3314205"/>
              <a:ext cx="204913" cy="203676"/>
              <a:chOff x="1579728" y="2192901"/>
              <a:chExt cx="496986" cy="493986"/>
            </a:xfrm>
          </p:grpSpPr>
          <p:sp>
            <p:nvSpPr>
              <p:cNvPr id="67" name="Freeform 664">
                <a:extLst>
                  <a:ext uri="{FF2B5EF4-FFF2-40B4-BE49-F238E27FC236}">
                    <a16:creationId xmlns:a16="http://schemas.microsoft.com/office/drawing/2014/main" id="{C218F1BC-34FB-D744-D82F-F8B38C0B80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59722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" name="Freeform 665">
                <a:extLst>
                  <a:ext uri="{FF2B5EF4-FFF2-40B4-BE49-F238E27FC236}">
                    <a16:creationId xmlns:a16="http://schemas.microsoft.com/office/drawing/2014/main" id="{7DD71B70-876D-8D96-9A14-22A24EDEB3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A63600C-C324-73FF-D901-18D9B9C90BAD}"/>
                  </a:ext>
                </a:extLst>
              </p:cNvPr>
              <p:cNvSpPr/>
              <p:nvPr/>
            </p:nvSpPr>
            <p:spPr>
              <a:xfrm>
                <a:off x="1759636" y="2367857"/>
                <a:ext cx="137160" cy="137160"/>
              </a:xfrm>
              <a:prstGeom prst="rect">
                <a:avLst/>
              </a:prstGeom>
              <a:solidFill>
                <a:srgbClr val="F573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0A97B86-6A56-607D-ACEF-3066E14155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9557" y="3312780"/>
              <a:ext cx="204913" cy="203676"/>
              <a:chOff x="1579728" y="2192901"/>
              <a:chExt cx="496986" cy="493986"/>
            </a:xfrm>
          </p:grpSpPr>
          <p:sp>
            <p:nvSpPr>
              <p:cNvPr id="64" name="Freeform 664">
                <a:extLst>
                  <a:ext uri="{FF2B5EF4-FFF2-40B4-BE49-F238E27FC236}">
                    <a16:creationId xmlns:a16="http://schemas.microsoft.com/office/drawing/2014/main" id="{B5DA3214-E795-F31F-AC14-EC0E1D5830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59722" y="2192901"/>
                <a:ext cx="134996" cy="493986"/>
              </a:xfrm>
              <a:custGeom>
                <a:avLst/>
                <a:gdLst>
                  <a:gd name="T0" fmla="*/ 29 w 57"/>
                  <a:gd name="T1" fmla="*/ 209 h 209"/>
                  <a:gd name="T2" fmla="*/ 29 w 57"/>
                  <a:gd name="T3" fmla="*/ 209 h 209"/>
                  <a:gd name="T4" fmla="*/ 0 w 57"/>
                  <a:gd name="T5" fmla="*/ 181 h 209"/>
                  <a:gd name="T6" fmla="*/ 0 w 57"/>
                  <a:gd name="T7" fmla="*/ 28 h 209"/>
                  <a:gd name="T8" fmla="*/ 29 w 57"/>
                  <a:gd name="T9" fmla="*/ 0 h 209"/>
                  <a:gd name="T10" fmla="*/ 57 w 57"/>
                  <a:gd name="T11" fmla="*/ 28 h 209"/>
                  <a:gd name="T12" fmla="*/ 57 w 57"/>
                  <a:gd name="T13" fmla="*/ 181 h 209"/>
                  <a:gd name="T14" fmla="*/ 29 w 57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09">
                    <a:moveTo>
                      <a:pt x="29" y="209"/>
                    </a:moveTo>
                    <a:cubicBezTo>
                      <a:pt x="29" y="209"/>
                      <a:pt x="29" y="209"/>
                      <a:pt x="29" y="209"/>
                    </a:cubicBezTo>
                    <a:cubicBezTo>
                      <a:pt x="13" y="209"/>
                      <a:pt x="0" y="196"/>
                      <a:pt x="0" y="18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8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7" y="196"/>
                      <a:pt x="45" y="209"/>
                      <a:pt x="29" y="209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" name="Freeform 665">
                <a:extLst>
                  <a:ext uri="{FF2B5EF4-FFF2-40B4-BE49-F238E27FC236}">
                    <a16:creationId xmlns:a16="http://schemas.microsoft.com/office/drawing/2014/main" id="{D83579C6-C09D-C2A9-299D-845BCAD420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79728" y="2368943"/>
                <a:ext cx="496986" cy="134996"/>
              </a:xfrm>
              <a:custGeom>
                <a:avLst/>
                <a:gdLst>
                  <a:gd name="T0" fmla="*/ 0 w 210"/>
                  <a:gd name="T1" fmla="*/ 28 h 57"/>
                  <a:gd name="T2" fmla="*/ 0 w 210"/>
                  <a:gd name="T3" fmla="*/ 28 h 57"/>
                  <a:gd name="T4" fmla="*/ 29 w 210"/>
                  <a:gd name="T5" fmla="*/ 0 h 57"/>
                  <a:gd name="T6" fmla="*/ 181 w 210"/>
                  <a:gd name="T7" fmla="*/ 0 h 57"/>
                  <a:gd name="T8" fmla="*/ 210 w 210"/>
                  <a:gd name="T9" fmla="*/ 28 h 57"/>
                  <a:gd name="T10" fmla="*/ 181 w 210"/>
                  <a:gd name="T11" fmla="*/ 57 h 57"/>
                  <a:gd name="T12" fmla="*/ 29 w 210"/>
                  <a:gd name="T13" fmla="*/ 57 h 57"/>
                  <a:gd name="T14" fmla="*/ 0 w 210"/>
                  <a:gd name="T1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57">
                    <a:moveTo>
                      <a:pt x="0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7" y="0"/>
                      <a:pt x="210" y="13"/>
                      <a:pt x="210" y="28"/>
                    </a:cubicBezTo>
                    <a:cubicBezTo>
                      <a:pt x="210" y="44"/>
                      <a:pt x="197" y="57"/>
                      <a:pt x="181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13" y="57"/>
                      <a:pt x="0" y="44"/>
                      <a:pt x="0" y="28"/>
                    </a:cubicBezTo>
                  </a:path>
                </a:pathLst>
              </a:custGeom>
              <a:solidFill>
                <a:schemeClr val="accent5"/>
              </a:solidFill>
              <a:ln w="3175">
                <a:solidFill>
                  <a:schemeClr val="accent5"/>
                </a:solidFill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10182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6BF5C95-A63F-A7D6-704A-3D799B2B993E}"/>
                  </a:ext>
                </a:extLst>
              </p:cNvPr>
              <p:cNvSpPr/>
              <p:nvPr/>
            </p:nvSpPr>
            <p:spPr>
              <a:xfrm>
                <a:off x="1759636" y="2367857"/>
                <a:ext cx="137160" cy="137160"/>
              </a:xfrm>
              <a:prstGeom prst="rect">
                <a:avLst/>
              </a:prstGeom>
              <a:solidFill>
                <a:srgbClr val="F573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</p:grpSp>
      </p:grp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B818FA4-8317-1140-28D6-511D4A80BDFB}"/>
              </a:ext>
            </a:extLst>
          </p:cNvPr>
          <p:cNvSpPr/>
          <p:nvPr/>
        </p:nvSpPr>
        <p:spPr>
          <a:xfrm>
            <a:off x="6668505" y="2314014"/>
            <a:ext cx="1495424" cy="2656500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9417C9E-9C19-9B82-247D-075947637560}"/>
              </a:ext>
            </a:extLst>
          </p:cNvPr>
          <p:cNvSpPr/>
          <p:nvPr/>
        </p:nvSpPr>
        <p:spPr>
          <a:xfrm>
            <a:off x="8688660" y="2308205"/>
            <a:ext cx="1495424" cy="2656500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D274D"/>
              </a:solidFill>
              <a:latin typeface="CiscoSansTT Light"/>
            </a:endParaRPr>
          </a:p>
        </p:txBody>
      </p:sp>
    </p:spTree>
    <p:extLst>
      <p:ext uri="{BB962C8B-B14F-4D97-AF65-F5344CB8AC3E}">
        <p14:creationId xmlns:p14="http://schemas.microsoft.com/office/powerpoint/2010/main" val="9287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9559-6EBB-6B41-EAD0-A7FB7332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66F89-AC05-138D-E302-82CB32CF89E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1996" y="1597152"/>
            <a:ext cx="11009376" cy="4523232"/>
          </a:xfrm>
        </p:spPr>
        <p:txBody>
          <a:bodyPr/>
          <a:lstStyle/>
          <a:p>
            <a:r>
              <a:rPr lang="en-US" sz="2133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r>
              <a:rPr lang="en-DE" sz="2133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ueue_helper.py</a:t>
            </a:r>
            <a:r>
              <a:rPr lang="en-DE" sz="2133" dirty="0"/>
              <a:t>: read/update call queue join state of users</a:t>
            </a:r>
          </a:p>
          <a:p>
            <a:r>
              <a:rPr lang="en-US" sz="2133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call_intercept.py</a:t>
            </a:r>
            <a:r>
              <a:rPr lang="en-US" sz="2133" noProof="1"/>
              <a:t>: </a:t>
            </a:r>
            <a:r>
              <a:rPr lang="en-US" sz="2133" dirty="0"/>
              <a:t>read/update call intercept settings of a user</a:t>
            </a:r>
          </a:p>
          <a:p>
            <a:r>
              <a:rPr lang="en-US" sz="2133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us_holidays_async.py</a:t>
            </a:r>
            <a:r>
              <a:rPr lang="en-US" sz="2133" dirty="0"/>
              <a:t>: create schedule with US holidays for all US location</a:t>
            </a:r>
          </a:p>
          <a:p>
            <a:r>
              <a:rPr lang="en-US" sz="2133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reset_call_forwarding.py</a:t>
            </a:r>
            <a:r>
              <a:rPr lang="en-US" sz="2133" dirty="0"/>
              <a:t>: reset call forwarding settings for all users</a:t>
            </a:r>
          </a:p>
          <a:p>
            <a:r>
              <a:rPr lang="en-US" sz="2133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users_wo_devices.py</a:t>
            </a:r>
            <a:r>
              <a:rPr lang="en-US" sz="2133" dirty="0"/>
              <a:t>: identify users without devices</a:t>
            </a:r>
            <a:endParaRPr lang="en-DE" sz="2133" dirty="0"/>
          </a:p>
          <a:p>
            <a:r>
              <a:rPr lang="en-US" sz="2133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catch_tns.py</a:t>
            </a:r>
            <a:r>
              <a:rPr lang="en-US" sz="2133" dirty="0"/>
              <a:t>: pool unassigned TNs on hunt groups to catch calls to unassigned 		      TNs</a:t>
            </a:r>
          </a:p>
          <a:p>
            <a:r>
              <a:rPr lang="en-US" sz="2133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room_devices.py</a:t>
            </a:r>
            <a:r>
              <a:rPr lang="en-US" sz="2133" dirty="0"/>
              <a:t>: remove calling entitlements from selected Workspaces</a:t>
            </a:r>
          </a:p>
          <a:p>
            <a:r>
              <a:rPr lang="en-US" sz="2133" dirty="0"/>
              <a:t>…</a:t>
            </a:r>
          </a:p>
          <a:p>
            <a:endParaRPr lang="en-DE" sz="2133" dirty="0"/>
          </a:p>
        </p:txBody>
      </p:sp>
    </p:spTree>
    <p:extLst>
      <p:ext uri="{BB962C8B-B14F-4D97-AF65-F5344CB8AC3E}">
        <p14:creationId xmlns:p14="http://schemas.microsoft.com/office/powerpoint/2010/main" val="24966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6918-FD83-B481-C765-039402F2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Example: User Web Portal</a:t>
            </a:r>
          </a:p>
        </p:txBody>
      </p:sp>
    </p:spTree>
    <p:extLst>
      <p:ext uri="{BB962C8B-B14F-4D97-AF65-F5344CB8AC3E}">
        <p14:creationId xmlns:p14="http://schemas.microsoft.com/office/powerpoint/2010/main" val="140853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6B59-2540-A8C2-FE3B-5DB663F7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User Web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5949-D19E-5339-167C-E6B03076288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DE" dirty="0"/>
              <a:t>Only a limited set of  configuration options is available for users on settings.webex.com</a:t>
            </a:r>
          </a:p>
          <a:p>
            <a:r>
              <a:rPr lang="en-DE" dirty="0"/>
              <a:t>User portal can expose additional options (which usually require admin privileges)</a:t>
            </a:r>
          </a:p>
          <a:p>
            <a:r>
              <a:rPr lang="en-DE" dirty="0"/>
              <a:t>Perfect example for using service app tokens</a:t>
            </a:r>
          </a:p>
          <a:p>
            <a:pPr lvl="1"/>
            <a:r>
              <a:rPr lang="en-DE" dirty="0"/>
              <a:t>User does not have the required privileges </a:t>
            </a:r>
            <a:r>
              <a:rPr lang="en-DE" dirty="0">
                <a:sym typeface="Wingdings" pitchFamily="2" charset="2"/>
              </a:rPr>
              <a:t> integration token granted by user not sufficient</a:t>
            </a:r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481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3B35-4F34-592A-43D5-C00CFD97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2BD5F-C107-1A3A-87EC-F3D2DE1E53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DE" dirty="0"/>
              <a:t>Web based portal</a:t>
            </a:r>
          </a:p>
          <a:p>
            <a:r>
              <a:rPr lang="en-US" dirty="0"/>
              <a:t>Authenticate users using “Login with Webex”</a:t>
            </a:r>
          </a:p>
          <a:p>
            <a:r>
              <a:rPr lang="en-US" dirty="0"/>
              <a:t>For provisioning operations portal uses service app tokens</a:t>
            </a:r>
          </a:p>
          <a:p>
            <a:pPr lvl="1"/>
            <a:r>
              <a:rPr lang="en-US" dirty="0"/>
              <a:t>No tokens exposed in browser</a:t>
            </a:r>
          </a:p>
          <a:p>
            <a:r>
              <a:rPr lang="en-US" dirty="0"/>
              <a:t>Browser only interacts with portal endpoints</a:t>
            </a:r>
          </a:p>
          <a:p>
            <a:pPr lvl="1"/>
            <a:r>
              <a:rPr lang="en-US" dirty="0"/>
              <a:t>Includes </a:t>
            </a:r>
            <a:r>
              <a:rPr lang="en-US" dirty="0" err="1"/>
              <a:t>Javascript</a:t>
            </a:r>
            <a:r>
              <a:rPr lang="en-US" dirty="0"/>
              <a:t> Ajax access</a:t>
            </a:r>
          </a:p>
          <a:p>
            <a:pPr lvl="1"/>
            <a:r>
              <a:rPr lang="en-US" dirty="0"/>
              <a:t>Portal acts as proxy between browser and Webex APIs</a:t>
            </a:r>
          </a:p>
          <a:p>
            <a:r>
              <a:rPr lang="en-US" dirty="0"/>
              <a:t>APIs implemented using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flask-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restx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Swagger UI for free</a:t>
            </a:r>
            <a:endParaRPr lang="en-US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8649D-A931-4A3C-DD85-960ED6EE7DC0}"/>
              </a:ext>
            </a:extLst>
          </p:cNvPr>
          <p:cNvSpPr txBox="1"/>
          <p:nvPr/>
        </p:nvSpPr>
        <p:spPr>
          <a:xfrm>
            <a:off x="3129483" y="5865173"/>
            <a:ext cx="5933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3"/>
              </a:rPr>
              <a:t>https://developer.webex.com/create/docs/login-with-webex</a:t>
            </a:r>
            <a:b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</a:b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4"/>
              </a:rPr>
              <a:t>https://github.com/jeokrohn/BRKCOL-3015</a:t>
            </a: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 </a:t>
            </a:r>
            <a:endParaRPr lang="en-DE" sz="1600" dirty="0">
              <a:solidFill>
                <a:srgbClr val="101820"/>
              </a:solidFill>
              <a:latin typeface="CiscoSansTT Ligh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89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ACD526-DB2F-C6DA-928D-3AD9553A22C8}"/>
              </a:ext>
            </a:extLst>
          </p:cNvPr>
          <p:cNvCxnSpPr>
            <a:cxnSpLocks/>
          </p:cNvCxnSpPr>
          <p:nvPr/>
        </p:nvCxnSpPr>
        <p:spPr>
          <a:xfrm>
            <a:off x="928097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9144E4-4BF9-EE7A-3954-FF10159C0C9E}"/>
              </a:ext>
            </a:extLst>
          </p:cNvPr>
          <p:cNvCxnSpPr>
            <a:cxnSpLocks/>
          </p:cNvCxnSpPr>
          <p:nvPr/>
        </p:nvCxnSpPr>
        <p:spPr>
          <a:xfrm>
            <a:off x="4087047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6B6B3E-A53A-026C-3CF0-3F170DE8AE25}"/>
              </a:ext>
            </a:extLst>
          </p:cNvPr>
          <p:cNvCxnSpPr>
            <a:cxnSpLocks/>
          </p:cNvCxnSpPr>
          <p:nvPr/>
        </p:nvCxnSpPr>
        <p:spPr>
          <a:xfrm>
            <a:off x="7635231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697BAD-1819-805B-DFE8-0CCF6FD38470}"/>
              </a:ext>
            </a:extLst>
          </p:cNvPr>
          <p:cNvCxnSpPr>
            <a:cxnSpLocks/>
          </p:cNvCxnSpPr>
          <p:nvPr/>
        </p:nvCxnSpPr>
        <p:spPr>
          <a:xfrm>
            <a:off x="10903844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E76058-321F-AC5B-894D-2178BDD1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Login with Webex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97FF8-2A2B-744B-CE5D-C5D0558BD126}"/>
              </a:ext>
            </a:extLst>
          </p:cNvPr>
          <p:cNvSpPr txBox="1"/>
          <p:nvPr/>
        </p:nvSpPr>
        <p:spPr>
          <a:xfrm>
            <a:off x="586979" y="1582579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50939-8C99-F9EE-3913-B2448443A032}"/>
              </a:ext>
            </a:extLst>
          </p:cNvPr>
          <p:cNvSpPr txBox="1"/>
          <p:nvPr/>
        </p:nvSpPr>
        <p:spPr>
          <a:xfrm>
            <a:off x="3562063" y="1582579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Browser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93758-D037-0FD1-3F79-C8999CDD1920}"/>
              </a:ext>
            </a:extLst>
          </p:cNvPr>
          <p:cNvSpPr txBox="1"/>
          <p:nvPr/>
        </p:nvSpPr>
        <p:spPr>
          <a:xfrm>
            <a:off x="10362893" y="1582579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Webex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145C25-6CAB-2E55-01D2-8A3D55FA461F}"/>
              </a:ext>
            </a:extLst>
          </p:cNvPr>
          <p:cNvGrpSpPr/>
          <p:nvPr/>
        </p:nvGrpSpPr>
        <p:grpSpPr>
          <a:xfrm>
            <a:off x="937847" y="1944456"/>
            <a:ext cx="3157415" cy="331382"/>
            <a:chOff x="703385" y="1458343"/>
            <a:chExt cx="2368061" cy="24853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A12E38-DF36-363E-71B8-F9CD9B7FBE8B}"/>
                </a:ext>
              </a:extLst>
            </p:cNvPr>
            <p:cNvCxnSpPr/>
            <p:nvPr/>
          </p:nvCxnSpPr>
          <p:spPr>
            <a:xfrm>
              <a:off x="703385" y="1706880"/>
              <a:ext cx="236806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873DD0-AAF8-01C8-F46F-43105E1D3F2E}"/>
                </a:ext>
              </a:extLst>
            </p:cNvPr>
            <p:cNvSpPr txBox="1"/>
            <p:nvPr/>
          </p:nvSpPr>
          <p:spPr>
            <a:xfrm>
              <a:off x="1158277" y="1458343"/>
              <a:ext cx="899525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noProof="0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Initiates login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465FD7-9739-DCC5-0503-A52E5446F8FF}"/>
              </a:ext>
            </a:extLst>
          </p:cNvPr>
          <p:cNvGrpSpPr/>
          <p:nvPr/>
        </p:nvGrpSpPr>
        <p:grpSpPr>
          <a:xfrm>
            <a:off x="4104091" y="2132740"/>
            <a:ext cx="3531140" cy="340713"/>
            <a:chOff x="3078068" y="1599555"/>
            <a:chExt cx="2648355" cy="2555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C2E1F6-A241-0FE0-FD93-A3CFA1F34DBF}"/>
                </a:ext>
              </a:extLst>
            </p:cNvPr>
            <p:cNvCxnSpPr>
              <a:cxnSpLocks/>
            </p:cNvCxnSpPr>
            <p:nvPr/>
          </p:nvCxnSpPr>
          <p:spPr>
            <a:xfrm>
              <a:off x="3078068" y="1855090"/>
              <a:ext cx="264835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BF9659-2931-BB20-4B13-24247980E48A}"/>
                </a:ext>
              </a:extLst>
            </p:cNvPr>
            <p:cNvSpPr txBox="1"/>
            <p:nvPr/>
          </p:nvSpPr>
          <p:spPr>
            <a:xfrm>
              <a:off x="3326596" y="1599555"/>
              <a:ext cx="1705034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noProof="0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Access authentication URL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D3886E-73B4-B016-ED27-229BDD7BBD3C}"/>
              </a:ext>
            </a:extLst>
          </p:cNvPr>
          <p:cNvGrpSpPr/>
          <p:nvPr/>
        </p:nvGrpSpPr>
        <p:grpSpPr>
          <a:xfrm>
            <a:off x="4104090" y="2613992"/>
            <a:ext cx="3461331" cy="340713"/>
            <a:chOff x="3078067" y="1960494"/>
            <a:chExt cx="2595998" cy="25553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BACD03-DD48-5365-FB1B-28AB07EC4AFF}"/>
                </a:ext>
              </a:extLst>
            </p:cNvPr>
            <p:cNvCxnSpPr>
              <a:cxnSpLocks/>
            </p:cNvCxnSpPr>
            <p:nvPr/>
          </p:nvCxnSpPr>
          <p:spPr>
            <a:xfrm>
              <a:off x="3078067" y="2216029"/>
              <a:ext cx="2595998" cy="0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6C4A53-530E-33C5-6272-0A67008585D6}"/>
                </a:ext>
              </a:extLst>
            </p:cNvPr>
            <p:cNvSpPr txBox="1"/>
            <p:nvPr/>
          </p:nvSpPr>
          <p:spPr>
            <a:xfrm>
              <a:off x="3326595" y="1960494"/>
              <a:ext cx="2078935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noProof="0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Redirect to URL to start auth flow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7929426-3A6D-C140-FC0F-C0980A16B97D}"/>
              </a:ext>
            </a:extLst>
          </p:cNvPr>
          <p:cNvGrpSpPr/>
          <p:nvPr/>
        </p:nvGrpSpPr>
        <p:grpSpPr>
          <a:xfrm>
            <a:off x="4087047" y="3167815"/>
            <a:ext cx="6785716" cy="340713"/>
            <a:chOff x="3065285" y="2375861"/>
            <a:chExt cx="5089287" cy="25553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76CDCF-A17E-043F-ADEE-DD90EABFDEF7}"/>
                </a:ext>
              </a:extLst>
            </p:cNvPr>
            <p:cNvCxnSpPr>
              <a:cxnSpLocks/>
            </p:cNvCxnSpPr>
            <p:nvPr/>
          </p:nvCxnSpPr>
          <p:spPr>
            <a:xfrm>
              <a:off x="3065285" y="2631396"/>
              <a:ext cx="5089287" cy="0"/>
            </a:xfrm>
            <a:prstGeom prst="straightConnector1">
              <a:avLst/>
            </a:prstGeom>
            <a:ln w="1905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7D1C56-D925-AEF9-FC4A-D59F2B84DA8C}"/>
                </a:ext>
              </a:extLst>
            </p:cNvPr>
            <p:cNvSpPr txBox="1"/>
            <p:nvPr/>
          </p:nvSpPr>
          <p:spPr>
            <a:xfrm>
              <a:off x="4467357" y="2375861"/>
              <a:ext cx="1870946" cy="22309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noProof="0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Access URL to start auth flow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4AE79E-1E0C-F3E6-0B02-D7FB426095D9}"/>
              </a:ext>
            </a:extLst>
          </p:cNvPr>
          <p:cNvGrpSpPr/>
          <p:nvPr/>
        </p:nvGrpSpPr>
        <p:grpSpPr>
          <a:xfrm>
            <a:off x="928098" y="3691865"/>
            <a:ext cx="9961708" cy="297454"/>
            <a:chOff x="696073" y="2768902"/>
            <a:chExt cx="7471281" cy="22309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E29EB30-9C54-9694-B6E6-EDBAC2788D12}"/>
                </a:ext>
              </a:extLst>
            </p:cNvPr>
            <p:cNvCxnSpPr>
              <a:cxnSpLocks/>
            </p:cNvCxnSpPr>
            <p:nvPr/>
          </p:nvCxnSpPr>
          <p:spPr>
            <a:xfrm>
              <a:off x="696073" y="2982351"/>
              <a:ext cx="7471281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E5722D-8209-5E9F-809B-145DAEE0E3F5}"/>
                </a:ext>
              </a:extLst>
            </p:cNvPr>
            <p:cNvSpPr txBox="1"/>
            <p:nvPr/>
          </p:nvSpPr>
          <p:spPr>
            <a:xfrm>
              <a:off x="3326595" y="2768902"/>
              <a:ext cx="1230145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noProof="0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User authenticates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418D52-AED5-5F0A-E571-4273126301E6}"/>
              </a:ext>
            </a:extLst>
          </p:cNvPr>
          <p:cNvGrpSpPr/>
          <p:nvPr/>
        </p:nvGrpSpPr>
        <p:grpSpPr>
          <a:xfrm>
            <a:off x="4104090" y="4413050"/>
            <a:ext cx="6795465" cy="346574"/>
            <a:chOff x="3078067" y="3309791"/>
            <a:chExt cx="5096599" cy="259931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98A980E-1B09-C0E8-BF18-AEC1756727B8}"/>
                </a:ext>
              </a:extLst>
            </p:cNvPr>
            <p:cNvCxnSpPr>
              <a:cxnSpLocks/>
            </p:cNvCxnSpPr>
            <p:nvPr/>
          </p:nvCxnSpPr>
          <p:spPr>
            <a:xfrm>
              <a:off x="3078067" y="3569722"/>
              <a:ext cx="5096599" cy="0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63C5C4-E59A-F0B1-9AAE-465719CB6FED}"/>
                </a:ext>
              </a:extLst>
            </p:cNvPr>
            <p:cNvSpPr txBox="1"/>
            <p:nvPr/>
          </p:nvSpPr>
          <p:spPr>
            <a:xfrm>
              <a:off x="4181078" y="3309791"/>
              <a:ext cx="2772635" cy="22309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noProof="0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Redirect to redirect URL (portal) w/auth code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5B3857-EAB0-7827-6C39-D4B7BF95C2B1}"/>
              </a:ext>
            </a:extLst>
          </p:cNvPr>
          <p:cNvGrpSpPr/>
          <p:nvPr/>
        </p:nvGrpSpPr>
        <p:grpSpPr>
          <a:xfrm>
            <a:off x="4104090" y="4872163"/>
            <a:ext cx="3531141" cy="340713"/>
            <a:chOff x="3078067" y="3654123"/>
            <a:chExt cx="2648356" cy="25553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CF8E11B-2A5E-04C3-7B1D-7619A7C765F2}"/>
                </a:ext>
              </a:extLst>
            </p:cNvPr>
            <p:cNvCxnSpPr>
              <a:cxnSpLocks/>
            </p:cNvCxnSpPr>
            <p:nvPr/>
          </p:nvCxnSpPr>
          <p:spPr>
            <a:xfrm>
              <a:off x="3078067" y="3909658"/>
              <a:ext cx="2648356" cy="0"/>
            </a:xfrm>
            <a:prstGeom prst="straightConnector1">
              <a:avLst/>
            </a:prstGeom>
            <a:ln w="1905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C2EC1-83C6-7A41-8F67-B13B48B58F9A}"/>
                </a:ext>
              </a:extLst>
            </p:cNvPr>
            <p:cNvSpPr txBox="1"/>
            <p:nvPr/>
          </p:nvSpPr>
          <p:spPr>
            <a:xfrm>
              <a:off x="3326595" y="3654123"/>
              <a:ext cx="2146261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noProof="0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Access redirect URL w/ auth code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D5FCC7-44C2-8079-E0E0-A6708EC2CAC2}"/>
              </a:ext>
            </a:extLst>
          </p:cNvPr>
          <p:cNvGrpSpPr/>
          <p:nvPr/>
        </p:nvGrpSpPr>
        <p:grpSpPr>
          <a:xfrm>
            <a:off x="7635231" y="5516393"/>
            <a:ext cx="3237532" cy="929511"/>
            <a:chOff x="5726423" y="4137293"/>
            <a:chExt cx="2428149" cy="697133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3F65F36-7C24-198C-A5C6-31B73CD06B41}"/>
                </a:ext>
              </a:extLst>
            </p:cNvPr>
            <p:cNvCxnSpPr>
              <a:cxnSpLocks/>
            </p:cNvCxnSpPr>
            <p:nvPr/>
          </p:nvCxnSpPr>
          <p:spPr>
            <a:xfrm>
              <a:off x="5726423" y="4137293"/>
              <a:ext cx="2428149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C5DBE2-A22B-DB5A-BDE7-1504CBF869BB}"/>
                </a:ext>
              </a:extLst>
            </p:cNvPr>
            <p:cNvSpPr txBox="1"/>
            <p:nvPr/>
          </p:nvSpPr>
          <p:spPr>
            <a:xfrm>
              <a:off x="6078716" y="4149815"/>
              <a:ext cx="1897275" cy="684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Request ID token, use ID token to get info about authenticated user, set session context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063DC5A-EADA-CBB2-A87F-8F1D70EE59E8}"/>
              </a:ext>
            </a:extLst>
          </p:cNvPr>
          <p:cNvSpPr txBox="1"/>
          <p:nvPr/>
        </p:nvSpPr>
        <p:spPr>
          <a:xfrm>
            <a:off x="6928146" y="1336358"/>
            <a:ext cx="1414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Portal </a:t>
            </a:r>
            <a:b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</a:br>
            <a: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(Web server)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C81B41-8EA7-5720-3F97-7F42A9E95625}"/>
              </a:ext>
            </a:extLst>
          </p:cNvPr>
          <p:cNvSpPr txBox="1"/>
          <p:nvPr/>
        </p:nvSpPr>
        <p:spPr>
          <a:xfrm>
            <a:off x="7591778" y="2299960"/>
            <a:ext cx="120257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333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/authenticate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FCA5F-B85F-5EF4-BB27-391E65725E48}"/>
              </a:ext>
            </a:extLst>
          </p:cNvPr>
          <p:cNvSpPr txBox="1"/>
          <p:nvPr/>
        </p:nvSpPr>
        <p:spPr>
          <a:xfrm>
            <a:off x="7591515" y="5036311"/>
            <a:ext cx="95891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333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/authorize</a:t>
            </a:r>
          </a:p>
        </p:txBody>
      </p:sp>
    </p:spTree>
    <p:extLst>
      <p:ext uri="{BB962C8B-B14F-4D97-AF65-F5344CB8AC3E}">
        <p14:creationId xmlns:p14="http://schemas.microsoft.com/office/powerpoint/2010/main" val="6071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B4EAA-2244-095E-1965-23BAA473F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81C3CFB-4538-97EA-8C31-D2681D813D65}"/>
              </a:ext>
            </a:extLst>
          </p:cNvPr>
          <p:cNvCxnSpPr>
            <a:cxnSpLocks/>
          </p:cNvCxnSpPr>
          <p:nvPr/>
        </p:nvCxnSpPr>
        <p:spPr>
          <a:xfrm>
            <a:off x="928097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297F0CE-D9D8-87CC-FA2F-D036171353D3}"/>
              </a:ext>
            </a:extLst>
          </p:cNvPr>
          <p:cNvCxnSpPr>
            <a:cxnSpLocks/>
          </p:cNvCxnSpPr>
          <p:nvPr/>
        </p:nvCxnSpPr>
        <p:spPr>
          <a:xfrm>
            <a:off x="4087047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59F06-0B0D-779B-A628-C02187DAA3E8}"/>
              </a:ext>
            </a:extLst>
          </p:cNvPr>
          <p:cNvCxnSpPr>
            <a:cxnSpLocks/>
          </p:cNvCxnSpPr>
          <p:nvPr/>
        </p:nvCxnSpPr>
        <p:spPr>
          <a:xfrm>
            <a:off x="7635231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AC7325-56AE-F92C-87A7-1E21B7DC1701}"/>
              </a:ext>
            </a:extLst>
          </p:cNvPr>
          <p:cNvCxnSpPr>
            <a:cxnSpLocks/>
          </p:cNvCxnSpPr>
          <p:nvPr/>
        </p:nvCxnSpPr>
        <p:spPr>
          <a:xfrm>
            <a:off x="10903844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9B5D80-A85F-5F27-2B87-789F8259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Login with Webex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26F6C-F609-F88F-9344-67E0D99DF482}"/>
              </a:ext>
            </a:extLst>
          </p:cNvPr>
          <p:cNvSpPr txBox="1"/>
          <p:nvPr/>
        </p:nvSpPr>
        <p:spPr>
          <a:xfrm>
            <a:off x="586979" y="1582579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D4C7A-C59E-FF5E-9000-F6F4BAE401C2}"/>
              </a:ext>
            </a:extLst>
          </p:cNvPr>
          <p:cNvSpPr txBox="1"/>
          <p:nvPr/>
        </p:nvSpPr>
        <p:spPr>
          <a:xfrm>
            <a:off x="3562063" y="1582579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Browser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46DB0-DBEB-9162-8726-1AF10CCDCF7A}"/>
              </a:ext>
            </a:extLst>
          </p:cNvPr>
          <p:cNvSpPr txBox="1"/>
          <p:nvPr/>
        </p:nvSpPr>
        <p:spPr>
          <a:xfrm>
            <a:off x="6928146" y="1336358"/>
            <a:ext cx="1414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Portal </a:t>
            </a:r>
            <a:b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</a:br>
            <a: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(Web server)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91106-FA87-F581-F61F-B9EAB7A34A22}"/>
              </a:ext>
            </a:extLst>
          </p:cNvPr>
          <p:cNvSpPr txBox="1"/>
          <p:nvPr/>
        </p:nvSpPr>
        <p:spPr>
          <a:xfrm>
            <a:off x="10362893" y="1582579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Webex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B51821-2E7B-ADBD-43AA-1C38989EB514}"/>
              </a:ext>
            </a:extLst>
          </p:cNvPr>
          <p:cNvGrpSpPr/>
          <p:nvPr/>
        </p:nvGrpSpPr>
        <p:grpSpPr>
          <a:xfrm>
            <a:off x="937847" y="1944456"/>
            <a:ext cx="3157415" cy="331382"/>
            <a:chOff x="703385" y="1458343"/>
            <a:chExt cx="2368061" cy="24853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AE1142-67D5-8E9B-4F93-6680949F586E}"/>
                </a:ext>
              </a:extLst>
            </p:cNvPr>
            <p:cNvCxnSpPr/>
            <p:nvPr/>
          </p:nvCxnSpPr>
          <p:spPr>
            <a:xfrm>
              <a:off x="703385" y="1706880"/>
              <a:ext cx="236806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5E8A17-7643-59FC-6D40-4D0512D927CE}"/>
                </a:ext>
              </a:extLst>
            </p:cNvPr>
            <p:cNvSpPr txBox="1"/>
            <p:nvPr/>
          </p:nvSpPr>
          <p:spPr>
            <a:xfrm>
              <a:off x="1158277" y="1458343"/>
              <a:ext cx="899525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Initiates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login</a:t>
              </a:r>
              <a:endParaRPr lang="en-DE" sz="1333" dirty="0">
                <a:solidFill>
                  <a:srgbClr val="0051AF"/>
                </a:solidFill>
                <a:latin typeface="CiscoSansTT Light"/>
                <a:ea typeface="ＭＳ Ｐゴシック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9F15C7-A7E1-E1A0-80A1-AA64EFB2CA6A}"/>
              </a:ext>
            </a:extLst>
          </p:cNvPr>
          <p:cNvGrpSpPr/>
          <p:nvPr/>
        </p:nvGrpSpPr>
        <p:grpSpPr>
          <a:xfrm>
            <a:off x="4104091" y="2132740"/>
            <a:ext cx="3531140" cy="340713"/>
            <a:chOff x="3078068" y="1599555"/>
            <a:chExt cx="2648355" cy="2555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3053F8-C5F6-919A-5AFE-507E95D0E40A}"/>
                </a:ext>
              </a:extLst>
            </p:cNvPr>
            <p:cNvCxnSpPr>
              <a:cxnSpLocks/>
            </p:cNvCxnSpPr>
            <p:nvPr/>
          </p:nvCxnSpPr>
          <p:spPr>
            <a:xfrm>
              <a:off x="3078068" y="1855090"/>
              <a:ext cx="264835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9A98FF-B9C0-8D9E-FF8E-5A486AE5A3D1}"/>
                </a:ext>
              </a:extLst>
            </p:cNvPr>
            <p:cNvSpPr txBox="1"/>
            <p:nvPr/>
          </p:nvSpPr>
          <p:spPr>
            <a:xfrm>
              <a:off x="3326596" y="1599555"/>
              <a:ext cx="1705034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Access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authentication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URL</a:t>
              </a:r>
              <a:endParaRPr lang="en-DE" sz="1333" dirty="0">
                <a:solidFill>
                  <a:srgbClr val="0051AF"/>
                </a:solidFill>
                <a:latin typeface="CiscoSansTT Light"/>
                <a:ea typeface="ＭＳ Ｐゴシック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661961-24D7-2E16-7921-7C4C7FB8FA1F}"/>
              </a:ext>
            </a:extLst>
          </p:cNvPr>
          <p:cNvGrpSpPr/>
          <p:nvPr/>
        </p:nvGrpSpPr>
        <p:grpSpPr>
          <a:xfrm>
            <a:off x="4104090" y="2613992"/>
            <a:ext cx="3461331" cy="340713"/>
            <a:chOff x="3078067" y="1960494"/>
            <a:chExt cx="2595998" cy="25553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C24215-6DC0-8D01-F19D-71109E263A1B}"/>
                </a:ext>
              </a:extLst>
            </p:cNvPr>
            <p:cNvCxnSpPr>
              <a:cxnSpLocks/>
            </p:cNvCxnSpPr>
            <p:nvPr/>
          </p:nvCxnSpPr>
          <p:spPr>
            <a:xfrm>
              <a:off x="3078067" y="2216029"/>
              <a:ext cx="2595998" cy="0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48D61F-93CE-382D-6FD9-40D63C8AB4FD}"/>
                </a:ext>
              </a:extLst>
            </p:cNvPr>
            <p:cNvSpPr txBox="1"/>
            <p:nvPr/>
          </p:nvSpPr>
          <p:spPr>
            <a:xfrm>
              <a:off x="3326595" y="1960494"/>
              <a:ext cx="2078935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Redirect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to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URL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to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start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auth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flow</a:t>
              </a:r>
              <a:endParaRPr lang="en-DE" sz="1333" dirty="0">
                <a:solidFill>
                  <a:srgbClr val="0051AF"/>
                </a:solidFill>
                <a:latin typeface="CiscoSansTT Light"/>
                <a:ea typeface="ＭＳ Ｐゴシック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B859FF-BBDD-31F3-1A1D-4F727C8D4341}"/>
              </a:ext>
            </a:extLst>
          </p:cNvPr>
          <p:cNvGrpSpPr/>
          <p:nvPr/>
        </p:nvGrpSpPr>
        <p:grpSpPr>
          <a:xfrm>
            <a:off x="4087047" y="3167815"/>
            <a:ext cx="6785716" cy="340713"/>
            <a:chOff x="3065285" y="2375861"/>
            <a:chExt cx="5089287" cy="25553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4C0F962-4AEF-A38E-5AF5-D35AAF7025CB}"/>
                </a:ext>
              </a:extLst>
            </p:cNvPr>
            <p:cNvCxnSpPr>
              <a:cxnSpLocks/>
            </p:cNvCxnSpPr>
            <p:nvPr/>
          </p:nvCxnSpPr>
          <p:spPr>
            <a:xfrm>
              <a:off x="3065285" y="2631396"/>
              <a:ext cx="5089287" cy="0"/>
            </a:xfrm>
            <a:prstGeom prst="straightConnector1">
              <a:avLst/>
            </a:prstGeom>
            <a:ln w="1905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9C8039-A877-5AD5-3EF7-1724BA109CB2}"/>
                </a:ext>
              </a:extLst>
            </p:cNvPr>
            <p:cNvSpPr txBox="1"/>
            <p:nvPr/>
          </p:nvSpPr>
          <p:spPr>
            <a:xfrm>
              <a:off x="4467357" y="2375861"/>
              <a:ext cx="1870946" cy="22309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Access URL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to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start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auth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flow</a:t>
              </a:r>
              <a:endParaRPr lang="en-DE" sz="1333" dirty="0">
                <a:solidFill>
                  <a:srgbClr val="0051AF"/>
                </a:solidFill>
                <a:latin typeface="CiscoSansTT Light"/>
                <a:ea typeface="ＭＳ Ｐゴシック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854C94-A149-1FF2-F0E2-DFC14E4514FA}"/>
              </a:ext>
            </a:extLst>
          </p:cNvPr>
          <p:cNvGrpSpPr/>
          <p:nvPr/>
        </p:nvGrpSpPr>
        <p:grpSpPr>
          <a:xfrm>
            <a:off x="928098" y="3691865"/>
            <a:ext cx="9961708" cy="297454"/>
            <a:chOff x="696073" y="2768902"/>
            <a:chExt cx="7471281" cy="22309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300934-26A5-73A8-0CFE-D58C7CC56342}"/>
                </a:ext>
              </a:extLst>
            </p:cNvPr>
            <p:cNvCxnSpPr>
              <a:cxnSpLocks/>
            </p:cNvCxnSpPr>
            <p:nvPr/>
          </p:nvCxnSpPr>
          <p:spPr>
            <a:xfrm>
              <a:off x="696073" y="2982351"/>
              <a:ext cx="7471281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30BDA0-D9F2-7F0F-B0F0-7FB85CA92A01}"/>
                </a:ext>
              </a:extLst>
            </p:cNvPr>
            <p:cNvSpPr txBox="1"/>
            <p:nvPr/>
          </p:nvSpPr>
          <p:spPr>
            <a:xfrm>
              <a:off x="3326595" y="2768902"/>
              <a:ext cx="1230145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User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authenticates</a:t>
              </a:r>
              <a:endParaRPr lang="en-DE" sz="1333" dirty="0">
                <a:solidFill>
                  <a:srgbClr val="0051AF"/>
                </a:solidFill>
                <a:latin typeface="CiscoSansTT Light"/>
                <a:ea typeface="ＭＳ Ｐゴシック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CC0975F-B441-900B-E4D4-4895EA6EAB49}"/>
              </a:ext>
            </a:extLst>
          </p:cNvPr>
          <p:cNvGrpSpPr/>
          <p:nvPr/>
        </p:nvGrpSpPr>
        <p:grpSpPr>
          <a:xfrm>
            <a:off x="4104090" y="4413050"/>
            <a:ext cx="6795465" cy="346574"/>
            <a:chOff x="3078067" y="3309791"/>
            <a:chExt cx="5096599" cy="259931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A43FD66-7818-9708-D8D2-BE5F59E95F56}"/>
                </a:ext>
              </a:extLst>
            </p:cNvPr>
            <p:cNvCxnSpPr>
              <a:cxnSpLocks/>
            </p:cNvCxnSpPr>
            <p:nvPr/>
          </p:nvCxnSpPr>
          <p:spPr>
            <a:xfrm>
              <a:off x="3078067" y="3569722"/>
              <a:ext cx="5096599" cy="0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1C163A-BCEC-AB12-BE89-172FD3FC8F55}"/>
                </a:ext>
              </a:extLst>
            </p:cNvPr>
            <p:cNvSpPr txBox="1"/>
            <p:nvPr/>
          </p:nvSpPr>
          <p:spPr>
            <a:xfrm>
              <a:off x="4181078" y="3309791"/>
              <a:ext cx="2772635" cy="22309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Redirect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to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redirect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URL (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portal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)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w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/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auth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code</a:t>
              </a:r>
              <a:endParaRPr lang="en-DE" sz="1333" dirty="0">
                <a:solidFill>
                  <a:srgbClr val="0051AF"/>
                </a:solidFill>
                <a:latin typeface="CiscoSansTT Light"/>
                <a:ea typeface="ＭＳ Ｐゴシック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8087B2-335A-9434-640C-025FBB993A19}"/>
              </a:ext>
            </a:extLst>
          </p:cNvPr>
          <p:cNvGrpSpPr/>
          <p:nvPr/>
        </p:nvGrpSpPr>
        <p:grpSpPr>
          <a:xfrm>
            <a:off x="4104090" y="4872163"/>
            <a:ext cx="3531141" cy="340713"/>
            <a:chOff x="3078067" y="3654123"/>
            <a:chExt cx="2648356" cy="25553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B7E5B3-033E-1BB8-F8FD-3FD4B8852326}"/>
                </a:ext>
              </a:extLst>
            </p:cNvPr>
            <p:cNvCxnSpPr>
              <a:cxnSpLocks/>
            </p:cNvCxnSpPr>
            <p:nvPr/>
          </p:nvCxnSpPr>
          <p:spPr>
            <a:xfrm>
              <a:off x="3078067" y="3909658"/>
              <a:ext cx="2648356" cy="0"/>
            </a:xfrm>
            <a:prstGeom prst="straightConnector1">
              <a:avLst/>
            </a:prstGeom>
            <a:ln w="1905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0A1061-C63B-ED93-0DBA-43562F32CC78}"/>
                </a:ext>
              </a:extLst>
            </p:cNvPr>
            <p:cNvSpPr txBox="1"/>
            <p:nvPr/>
          </p:nvSpPr>
          <p:spPr>
            <a:xfrm>
              <a:off x="3326595" y="3654123"/>
              <a:ext cx="2146261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Access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redirect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URL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w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/ </a:t>
              </a:r>
              <a:r>
                <a:rPr lang="de-DE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auth</a:t>
              </a:r>
              <a:r>
                <a:rPr lang="de-DE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code</a:t>
              </a:r>
              <a:endParaRPr lang="en-DE" sz="1333" dirty="0">
                <a:solidFill>
                  <a:srgbClr val="0051AF"/>
                </a:solidFill>
                <a:latin typeface="CiscoSansTT Light"/>
                <a:ea typeface="ＭＳ Ｐゴシック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A8B22A-C291-D339-E2C6-637C0E6DCFEC}"/>
              </a:ext>
            </a:extLst>
          </p:cNvPr>
          <p:cNvGrpSpPr/>
          <p:nvPr/>
        </p:nvGrpSpPr>
        <p:grpSpPr>
          <a:xfrm>
            <a:off x="7635231" y="5516393"/>
            <a:ext cx="3237532" cy="929511"/>
            <a:chOff x="5726423" y="4137293"/>
            <a:chExt cx="2428149" cy="697133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4811DC1-4D86-0471-C10E-8CFB166E912B}"/>
                </a:ext>
              </a:extLst>
            </p:cNvPr>
            <p:cNvCxnSpPr>
              <a:cxnSpLocks/>
            </p:cNvCxnSpPr>
            <p:nvPr/>
          </p:nvCxnSpPr>
          <p:spPr>
            <a:xfrm>
              <a:off x="5726423" y="4137293"/>
              <a:ext cx="2428149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709140-F9C6-B8FE-52DB-43974DD2BC37}"/>
                </a:ext>
              </a:extLst>
            </p:cNvPr>
            <p:cNvSpPr txBox="1"/>
            <p:nvPr/>
          </p:nvSpPr>
          <p:spPr>
            <a:xfrm>
              <a:off x="6078716" y="4149815"/>
              <a:ext cx="1897275" cy="684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Request ID token, use ID token to get info about authenticated user, set session context</a:t>
              </a:r>
            </a:p>
          </p:txBody>
        </p:sp>
      </p:grpSp>
      <p:sp>
        <p:nvSpPr>
          <p:cNvPr id="4" name="Right Brace 3">
            <a:extLst>
              <a:ext uri="{FF2B5EF4-FFF2-40B4-BE49-F238E27FC236}">
                <a16:creationId xmlns:a16="http://schemas.microsoft.com/office/drawing/2014/main" id="{D3447508-8604-FCAF-C91E-C6F812D1D8FD}"/>
              </a:ext>
            </a:extLst>
          </p:cNvPr>
          <p:cNvSpPr/>
          <p:nvPr/>
        </p:nvSpPr>
        <p:spPr>
          <a:xfrm>
            <a:off x="11046895" y="3132198"/>
            <a:ext cx="346456" cy="1724393"/>
          </a:xfrm>
          <a:prstGeom prst="rightBrac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>
              <a:solidFill>
                <a:srgbClr val="101820"/>
              </a:solidFill>
              <a:latin typeface="CiscoSansTT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E03B-5191-62B5-5CDF-D5D51200F449}"/>
              </a:ext>
            </a:extLst>
          </p:cNvPr>
          <p:cNvSpPr txBox="1"/>
          <p:nvPr/>
        </p:nvSpPr>
        <p:spPr>
          <a:xfrm rot="5400000">
            <a:off x="9884788" y="3940130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24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Web server not involved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E21D6D-6ED7-B454-265C-082DB8B7229F}"/>
              </a:ext>
            </a:extLst>
          </p:cNvPr>
          <p:cNvSpPr/>
          <p:nvPr/>
        </p:nvSpPr>
        <p:spPr>
          <a:xfrm>
            <a:off x="464779" y="3064841"/>
            <a:ext cx="10534965" cy="184100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DE" sz="2400" dirty="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B1ADB2-DED6-A24C-4237-02A87941534D}"/>
              </a:ext>
            </a:extLst>
          </p:cNvPr>
          <p:cNvSpPr txBox="1"/>
          <p:nvPr/>
        </p:nvSpPr>
        <p:spPr>
          <a:xfrm>
            <a:off x="7591778" y="2299960"/>
            <a:ext cx="120257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333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/authenticate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1BF6CA-1FAA-539E-4F34-9540F17197D9}"/>
              </a:ext>
            </a:extLst>
          </p:cNvPr>
          <p:cNvSpPr txBox="1"/>
          <p:nvPr/>
        </p:nvSpPr>
        <p:spPr>
          <a:xfrm>
            <a:off x="7591515" y="5036311"/>
            <a:ext cx="95891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DE" sz="1333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/authorize</a:t>
            </a:r>
          </a:p>
        </p:txBody>
      </p:sp>
    </p:spTree>
    <p:extLst>
      <p:ext uri="{BB962C8B-B14F-4D97-AF65-F5344CB8AC3E}">
        <p14:creationId xmlns:p14="http://schemas.microsoft.com/office/powerpoint/2010/main" val="227747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ACD526-DB2F-C6DA-928D-3AD9553A22C8}"/>
              </a:ext>
            </a:extLst>
          </p:cNvPr>
          <p:cNvCxnSpPr>
            <a:cxnSpLocks/>
          </p:cNvCxnSpPr>
          <p:nvPr/>
        </p:nvCxnSpPr>
        <p:spPr>
          <a:xfrm>
            <a:off x="928097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9144E4-4BF9-EE7A-3954-FF10159C0C9E}"/>
              </a:ext>
            </a:extLst>
          </p:cNvPr>
          <p:cNvCxnSpPr>
            <a:cxnSpLocks/>
          </p:cNvCxnSpPr>
          <p:nvPr/>
        </p:nvCxnSpPr>
        <p:spPr>
          <a:xfrm>
            <a:off x="4087047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6B6B3E-A53A-026C-3CF0-3F170DE8AE25}"/>
              </a:ext>
            </a:extLst>
          </p:cNvPr>
          <p:cNvCxnSpPr>
            <a:cxnSpLocks/>
          </p:cNvCxnSpPr>
          <p:nvPr/>
        </p:nvCxnSpPr>
        <p:spPr>
          <a:xfrm>
            <a:off x="7635231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697BAD-1819-805B-DFE8-0CCF6FD38470}"/>
              </a:ext>
            </a:extLst>
          </p:cNvPr>
          <p:cNvCxnSpPr>
            <a:cxnSpLocks/>
          </p:cNvCxnSpPr>
          <p:nvPr/>
        </p:nvCxnSpPr>
        <p:spPr>
          <a:xfrm>
            <a:off x="10903844" y="1904355"/>
            <a:ext cx="0" cy="40452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E76058-321F-AC5B-894D-2178BDD1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 Transactions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97FF8-2A2B-744B-CE5D-C5D0558BD126}"/>
              </a:ext>
            </a:extLst>
          </p:cNvPr>
          <p:cNvSpPr txBox="1"/>
          <p:nvPr/>
        </p:nvSpPr>
        <p:spPr>
          <a:xfrm>
            <a:off x="586979" y="1582579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50939-8C99-F9EE-3913-B2448443A032}"/>
              </a:ext>
            </a:extLst>
          </p:cNvPr>
          <p:cNvSpPr txBox="1"/>
          <p:nvPr/>
        </p:nvSpPr>
        <p:spPr>
          <a:xfrm>
            <a:off x="3562063" y="1582579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Browser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22BAD-380D-60D8-674F-3926E26EBCEB}"/>
              </a:ext>
            </a:extLst>
          </p:cNvPr>
          <p:cNvSpPr txBox="1"/>
          <p:nvPr/>
        </p:nvSpPr>
        <p:spPr>
          <a:xfrm>
            <a:off x="7142014" y="1582579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Portal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93758-D037-0FD1-3F79-C8999CDD1920}"/>
              </a:ext>
            </a:extLst>
          </p:cNvPr>
          <p:cNvSpPr txBox="1"/>
          <p:nvPr/>
        </p:nvSpPr>
        <p:spPr>
          <a:xfrm>
            <a:off x="10362893" y="1582579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Webex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ABEB86-0CD3-C9BF-0665-8505E20FD7F7}"/>
              </a:ext>
            </a:extLst>
          </p:cNvPr>
          <p:cNvGrpSpPr/>
          <p:nvPr/>
        </p:nvGrpSpPr>
        <p:grpSpPr>
          <a:xfrm>
            <a:off x="937847" y="1934626"/>
            <a:ext cx="3157415" cy="341216"/>
            <a:chOff x="703385" y="1450968"/>
            <a:chExt cx="2368061" cy="25591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A12E38-DF36-363E-71B8-F9CD9B7FBE8B}"/>
                </a:ext>
              </a:extLst>
            </p:cNvPr>
            <p:cNvCxnSpPr/>
            <p:nvPr/>
          </p:nvCxnSpPr>
          <p:spPr>
            <a:xfrm>
              <a:off x="703385" y="1706880"/>
              <a:ext cx="236806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873DD0-AAF8-01C8-F46F-43105E1D3F2E}"/>
                </a:ext>
              </a:extLst>
            </p:cNvPr>
            <p:cNvSpPr txBox="1"/>
            <p:nvPr/>
          </p:nvSpPr>
          <p:spPr>
            <a:xfrm>
              <a:off x="1019519" y="1450968"/>
              <a:ext cx="1512674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Opens dashboard page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134BC1-6384-53E8-8B96-0475FDD0C242}"/>
              </a:ext>
            </a:extLst>
          </p:cNvPr>
          <p:cNvGrpSpPr/>
          <p:nvPr/>
        </p:nvGrpSpPr>
        <p:grpSpPr>
          <a:xfrm>
            <a:off x="4104091" y="2140680"/>
            <a:ext cx="3531140" cy="332776"/>
            <a:chOff x="3078068" y="1605508"/>
            <a:chExt cx="2648355" cy="24958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C2E1F6-A241-0FE0-FD93-A3CFA1F34DBF}"/>
                </a:ext>
              </a:extLst>
            </p:cNvPr>
            <p:cNvCxnSpPr>
              <a:cxnSpLocks/>
            </p:cNvCxnSpPr>
            <p:nvPr/>
          </p:nvCxnSpPr>
          <p:spPr>
            <a:xfrm>
              <a:off x="3078068" y="1855090"/>
              <a:ext cx="264835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BF9659-2931-BB20-4B13-24247980E48A}"/>
                </a:ext>
              </a:extLst>
            </p:cNvPr>
            <p:cNvSpPr txBox="1"/>
            <p:nvPr/>
          </p:nvSpPr>
          <p:spPr>
            <a:xfrm>
              <a:off x="3873204" y="1605508"/>
              <a:ext cx="939200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Access portal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2C4BFA-CB40-47AE-9908-F45793E2EF23}"/>
              </a:ext>
            </a:extLst>
          </p:cNvPr>
          <p:cNvGrpSpPr/>
          <p:nvPr/>
        </p:nvGrpSpPr>
        <p:grpSpPr>
          <a:xfrm>
            <a:off x="4104089" y="2613992"/>
            <a:ext cx="3461331" cy="340713"/>
            <a:chOff x="3078067" y="1960494"/>
            <a:chExt cx="2595998" cy="25553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BACD03-DD48-5365-FB1B-28AB07EC4AFF}"/>
                </a:ext>
              </a:extLst>
            </p:cNvPr>
            <p:cNvCxnSpPr>
              <a:cxnSpLocks/>
            </p:cNvCxnSpPr>
            <p:nvPr/>
          </p:nvCxnSpPr>
          <p:spPr>
            <a:xfrm>
              <a:off x="3078067" y="2216029"/>
              <a:ext cx="2595998" cy="0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6C4A53-530E-33C5-6272-0A67008585D6}"/>
                </a:ext>
              </a:extLst>
            </p:cNvPr>
            <p:cNvSpPr txBox="1"/>
            <p:nvPr/>
          </p:nvSpPr>
          <p:spPr>
            <a:xfrm>
              <a:off x="3896447" y="1960494"/>
              <a:ext cx="891109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Render page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A2BDD5-0C03-8082-A278-BB9B751F0DD7}"/>
              </a:ext>
            </a:extLst>
          </p:cNvPr>
          <p:cNvGrpSpPr/>
          <p:nvPr/>
        </p:nvGrpSpPr>
        <p:grpSpPr>
          <a:xfrm>
            <a:off x="4087047" y="3165147"/>
            <a:ext cx="3548184" cy="343378"/>
            <a:chOff x="3065285" y="2373862"/>
            <a:chExt cx="2661138" cy="25753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76CDCF-A17E-043F-ADEE-DD90EABFDEF7}"/>
                </a:ext>
              </a:extLst>
            </p:cNvPr>
            <p:cNvCxnSpPr>
              <a:cxnSpLocks/>
            </p:cNvCxnSpPr>
            <p:nvPr/>
          </p:nvCxnSpPr>
          <p:spPr>
            <a:xfrm>
              <a:off x="3065285" y="2631396"/>
              <a:ext cx="2661138" cy="0"/>
            </a:xfrm>
            <a:prstGeom prst="straightConnector1">
              <a:avLst/>
            </a:prstGeom>
            <a:ln w="1905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7D1C56-D925-AEF9-FC4A-D59F2B84DA8C}"/>
                </a:ext>
              </a:extLst>
            </p:cNvPr>
            <p:cNvSpPr txBox="1"/>
            <p:nvPr/>
          </p:nvSpPr>
          <p:spPr>
            <a:xfrm>
              <a:off x="3551000" y="2373862"/>
              <a:ext cx="1543933" cy="22309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Javascript</a:t>
              </a: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AJAX access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B555CA-A380-433F-7B3F-BA091BE14F6E}"/>
              </a:ext>
            </a:extLst>
          </p:cNvPr>
          <p:cNvGrpSpPr/>
          <p:nvPr/>
        </p:nvGrpSpPr>
        <p:grpSpPr>
          <a:xfrm>
            <a:off x="7652274" y="2378546"/>
            <a:ext cx="3237532" cy="346189"/>
            <a:chOff x="5746517" y="1783909"/>
            <a:chExt cx="2428149" cy="25964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3031A7-8F4A-3938-8A7E-8659C890651D}"/>
                </a:ext>
              </a:extLst>
            </p:cNvPr>
            <p:cNvCxnSpPr>
              <a:cxnSpLocks/>
            </p:cNvCxnSpPr>
            <p:nvPr/>
          </p:nvCxnSpPr>
          <p:spPr>
            <a:xfrm>
              <a:off x="5746517" y="2043551"/>
              <a:ext cx="2428149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43A051-7C06-23AC-4D03-353001CC9A32}"/>
                </a:ext>
              </a:extLst>
            </p:cNvPr>
            <p:cNvSpPr txBox="1"/>
            <p:nvPr/>
          </p:nvSpPr>
          <p:spPr>
            <a:xfrm>
              <a:off x="6307670" y="1783909"/>
              <a:ext cx="1156808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Interact with APIs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6A1680-40D4-445E-609F-CA87A3785F06}"/>
              </a:ext>
            </a:extLst>
          </p:cNvPr>
          <p:cNvGrpSpPr/>
          <p:nvPr/>
        </p:nvGrpSpPr>
        <p:grpSpPr>
          <a:xfrm>
            <a:off x="7652274" y="3410646"/>
            <a:ext cx="3237532" cy="346189"/>
            <a:chOff x="5739205" y="2557984"/>
            <a:chExt cx="2428149" cy="25964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0495B77-6009-61CC-F8E5-4831F2965B6D}"/>
                </a:ext>
              </a:extLst>
            </p:cNvPr>
            <p:cNvCxnSpPr>
              <a:cxnSpLocks/>
            </p:cNvCxnSpPr>
            <p:nvPr/>
          </p:nvCxnSpPr>
          <p:spPr>
            <a:xfrm>
              <a:off x="5739205" y="2817626"/>
              <a:ext cx="2428149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F974FD-F13F-6C47-5499-D6A5950C6564}"/>
                </a:ext>
              </a:extLst>
            </p:cNvPr>
            <p:cNvSpPr txBox="1"/>
            <p:nvPr/>
          </p:nvSpPr>
          <p:spPr>
            <a:xfrm>
              <a:off x="6300358" y="2557984"/>
              <a:ext cx="1156808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Interact with APIs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E498A7B-D9A3-9406-E35D-26D707A62722}"/>
              </a:ext>
            </a:extLst>
          </p:cNvPr>
          <p:cNvGrpSpPr/>
          <p:nvPr/>
        </p:nvGrpSpPr>
        <p:grpSpPr>
          <a:xfrm>
            <a:off x="4110945" y="3689232"/>
            <a:ext cx="3454476" cy="343378"/>
            <a:chOff x="3083208" y="2766927"/>
            <a:chExt cx="2590857" cy="2575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2E20D4B-71F4-51F3-6177-501C9027AE0D}"/>
                </a:ext>
              </a:extLst>
            </p:cNvPr>
            <p:cNvCxnSpPr>
              <a:cxnSpLocks/>
            </p:cNvCxnSpPr>
            <p:nvPr/>
          </p:nvCxnSpPr>
          <p:spPr>
            <a:xfrm>
              <a:off x="3083208" y="3024461"/>
              <a:ext cx="2590857" cy="0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2396E9-C9E3-5D34-AE77-0450AEFFDA0C}"/>
                </a:ext>
              </a:extLst>
            </p:cNvPr>
            <p:cNvSpPr txBox="1"/>
            <p:nvPr/>
          </p:nvSpPr>
          <p:spPr>
            <a:xfrm>
              <a:off x="3820304" y="2766927"/>
              <a:ext cx="1044998" cy="22309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AJAX response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11EDFC4-C336-EEF5-44B2-C4F72C311BD4}"/>
              </a:ext>
            </a:extLst>
          </p:cNvPr>
          <p:cNvGrpSpPr/>
          <p:nvPr/>
        </p:nvGrpSpPr>
        <p:grpSpPr>
          <a:xfrm>
            <a:off x="937847" y="4159915"/>
            <a:ext cx="3157415" cy="341216"/>
            <a:chOff x="703385" y="3119934"/>
            <a:chExt cx="2368061" cy="25591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DDE3A04-3E40-A0FE-F124-867FC886D9F8}"/>
                </a:ext>
              </a:extLst>
            </p:cNvPr>
            <p:cNvCxnSpPr/>
            <p:nvPr/>
          </p:nvCxnSpPr>
          <p:spPr>
            <a:xfrm>
              <a:off x="703385" y="3375846"/>
              <a:ext cx="236806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C6C27E-14C5-7BD6-A129-40FC6C0ABE22}"/>
                </a:ext>
              </a:extLst>
            </p:cNvPr>
            <p:cNvSpPr txBox="1"/>
            <p:nvPr/>
          </p:nvSpPr>
          <p:spPr>
            <a:xfrm>
              <a:off x="1186496" y="3119934"/>
              <a:ext cx="1154403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Changes settings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CAE59D-67E5-DB66-8526-EDC2C7BD0649}"/>
              </a:ext>
            </a:extLst>
          </p:cNvPr>
          <p:cNvGrpSpPr/>
          <p:nvPr/>
        </p:nvGrpSpPr>
        <p:grpSpPr>
          <a:xfrm>
            <a:off x="4115720" y="4617061"/>
            <a:ext cx="3548184" cy="343378"/>
            <a:chOff x="3086790" y="3462799"/>
            <a:chExt cx="2661138" cy="25753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39AA7F-5B2F-1DBE-EF2F-D82A3C284287}"/>
                </a:ext>
              </a:extLst>
            </p:cNvPr>
            <p:cNvCxnSpPr>
              <a:cxnSpLocks/>
            </p:cNvCxnSpPr>
            <p:nvPr/>
          </p:nvCxnSpPr>
          <p:spPr>
            <a:xfrm>
              <a:off x="3086790" y="3720333"/>
              <a:ext cx="2661138" cy="0"/>
            </a:xfrm>
            <a:prstGeom prst="straightConnector1">
              <a:avLst/>
            </a:prstGeom>
            <a:ln w="1905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14FDE9-5F02-22A6-0275-769C0D9047AA}"/>
                </a:ext>
              </a:extLst>
            </p:cNvPr>
            <p:cNvSpPr txBox="1"/>
            <p:nvPr/>
          </p:nvSpPr>
          <p:spPr>
            <a:xfrm>
              <a:off x="3551000" y="3462799"/>
              <a:ext cx="1543933" cy="22309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 err="1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Javascript</a:t>
              </a: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 AJAX access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D1D3852-DA06-3F53-A9B5-0FCBBBA0D5F6}"/>
              </a:ext>
            </a:extLst>
          </p:cNvPr>
          <p:cNvGrpSpPr/>
          <p:nvPr/>
        </p:nvGrpSpPr>
        <p:grpSpPr>
          <a:xfrm>
            <a:off x="7652274" y="4862561"/>
            <a:ext cx="3237532" cy="346189"/>
            <a:chOff x="5760710" y="3646921"/>
            <a:chExt cx="2428149" cy="25964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AF3132-9297-A242-2C95-C04CA7E504B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710" y="3906563"/>
              <a:ext cx="2428149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E88AA1-92B7-1E36-467B-920305852437}"/>
                </a:ext>
              </a:extLst>
            </p:cNvPr>
            <p:cNvSpPr txBox="1"/>
            <p:nvPr/>
          </p:nvSpPr>
          <p:spPr>
            <a:xfrm>
              <a:off x="6321863" y="3646921"/>
              <a:ext cx="1156808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Interact with APIs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2310FF-E145-3076-0A0B-8E7B826D510D}"/>
              </a:ext>
            </a:extLst>
          </p:cNvPr>
          <p:cNvGrpSpPr/>
          <p:nvPr/>
        </p:nvGrpSpPr>
        <p:grpSpPr>
          <a:xfrm>
            <a:off x="4139618" y="5141146"/>
            <a:ext cx="3454476" cy="343378"/>
            <a:chOff x="3104713" y="3855864"/>
            <a:chExt cx="2590857" cy="257534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5FBC76-5049-0D3A-4019-BB33022DDAE5}"/>
                </a:ext>
              </a:extLst>
            </p:cNvPr>
            <p:cNvCxnSpPr>
              <a:cxnSpLocks/>
            </p:cNvCxnSpPr>
            <p:nvPr/>
          </p:nvCxnSpPr>
          <p:spPr>
            <a:xfrm>
              <a:off x="3104713" y="4113398"/>
              <a:ext cx="2590857" cy="0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EC7FD7-5B25-11D4-500F-B6EB0C753264}"/>
                </a:ext>
              </a:extLst>
            </p:cNvPr>
            <p:cNvSpPr txBox="1"/>
            <p:nvPr/>
          </p:nvSpPr>
          <p:spPr>
            <a:xfrm>
              <a:off x="3820304" y="3855864"/>
              <a:ext cx="1044998" cy="22309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51AF"/>
                  </a:solidFill>
                  <a:latin typeface="CiscoSansTT Light"/>
                  <a:ea typeface="ＭＳ Ｐゴシック" charset="0"/>
                </a:rPr>
                <a:t>AJAX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85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839BA-FD82-54B5-3800-49C23679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437F-C7EC-3EA7-413B-7FA16914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5D37B8-F16F-69C3-F33A-60E3DDACDACF}"/>
              </a:ext>
            </a:extLst>
          </p:cNvPr>
          <p:cNvGrpSpPr/>
          <p:nvPr/>
        </p:nvGrpSpPr>
        <p:grpSpPr>
          <a:xfrm>
            <a:off x="635682" y="2408528"/>
            <a:ext cx="8932254" cy="3499613"/>
            <a:chOff x="690880" y="866596"/>
            <a:chExt cx="6699190" cy="26247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80D11D-2281-344F-C707-4D42B4C62E70}"/>
                </a:ext>
              </a:extLst>
            </p:cNvPr>
            <p:cNvSpPr txBox="1"/>
            <p:nvPr/>
          </p:nvSpPr>
          <p:spPr>
            <a:xfrm>
              <a:off x="690880" y="1082040"/>
              <a:ext cx="6699190" cy="24092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defTabSz="926349"/>
              <a:r>
                <a:rPr lang="en-US" sz="1067" i="1" dirty="0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&lt;!-- phones --&gt;</a:t>
              </a:r>
              <a:br>
                <a:rPr lang="en-US" sz="1067" i="1" dirty="0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="row"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="col-xl-8 col-lg-7 mb-4"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id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</a:t>
              </a:r>
              <a:r>
                <a:rPr lang="en-US" sz="1067" dirty="0" err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phoneCard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="card  shadow mb-4 h-100"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="card-header py-3"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&gt;Phones&lt;/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="card-body"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="table-responsive"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table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="table table-striped table-bordered dt-responsive </a:t>
              </a:r>
              <a:r>
                <a:rPr lang="en-US" sz="1067" dirty="0" err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nowrap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id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</a:t>
              </a:r>
              <a:r>
                <a:rPr lang="en-US" sz="1067" dirty="0" err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userPhones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</a:t>
              </a:r>
              <a:r>
                <a:rPr lang="en-US" sz="1067" i="1" dirty="0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&lt;!-- the table is empty and will be set in $(document).ready --&gt;</a:t>
              </a:r>
              <a:br>
                <a:rPr lang="en-US" sz="1067" i="1" dirty="0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i="1" dirty="0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table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="row"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="text-</a:t>
              </a:r>
              <a:r>
                <a:rPr lang="en-US" sz="1067" dirty="0" err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id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="status"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FF2219-1E73-9ECB-99DD-B781A666B51E}"/>
                </a:ext>
              </a:extLst>
            </p:cNvPr>
            <p:cNvSpPr txBox="1"/>
            <p:nvPr/>
          </p:nvSpPr>
          <p:spPr>
            <a:xfrm>
              <a:off x="690880" y="866596"/>
              <a:ext cx="670560" cy="1924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926349"/>
              <a:r>
                <a:rPr lang="en-US" sz="1067" noProof="1">
                  <a:solidFill>
                    <a:srgbClr val="101820"/>
                  </a:solidFill>
                  <a:latin typeface="CiscoSansTT Light"/>
                </a:rPr>
                <a:t>index.html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DA1B4-259A-2E6B-D6BF-BA5786B0E967}"/>
              </a:ext>
            </a:extLst>
          </p:cNvPr>
          <p:cNvGrpSpPr/>
          <p:nvPr/>
        </p:nvGrpSpPr>
        <p:grpSpPr>
          <a:xfrm>
            <a:off x="8257981" y="1231392"/>
            <a:ext cx="3872663" cy="2457083"/>
            <a:chOff x="3469190" y="1963876"/>
            <a:chExt cx="2904497" cy="18428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BFBAC0-D6AC-0D08-7931-EC8A541A6E89}"/>
                </a:ext>
              </a:extLst>
            </p:cNvPr>
            <p:cNvSpPr txBox="1"/>
            <p:nvPr/>
          </p:nvSpPr>
          <p:spPr>
            <a:xfrm>
              <a:off x="3469190" y="2179320"/>
              <a:ext cx="2904497" cy="162736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{% 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block </a:t>
              </a:r>
              <a:r>
                <a:rPr lang="en-US" sz="900" noProof="1">
                  <a:solidFill>
                    <a:srgbClr val="174AD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scripts 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%}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&lt;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script </a:t>
              </a:r>
              <a:r>
                <a:rPr lang="en-US" sz="900" noProof="1">
                  <a:solidFill>
                    <a:srgbClr val="174AD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type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="text/javascript"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$(</a:t>
              </a:r>
              <a:r>
                <a:rPr lang="en-US" sz="900" noProof="1">
                  <a:solidFill>
                    <a:srgbClr val="830091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document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ready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function 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 {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… 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9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set up DataTable for phones</a:t>
              </a:r>
              <a:br>
                <a:rPr lang="en-US" sz="9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$(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'#userPhones'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DataTable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({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searching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false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[],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columns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[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{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title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"Model"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"model"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{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title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"Mac"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"mac"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{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title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"Status"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"status"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]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});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900" i="1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update_user_phones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C126CD-4BC9-AF57-757F-D8431D26E229}"/>
                </a:ext>
              </a:extLst>
            </p:cNvPr>
            <p:cNvSpPr txBox="1"/>
            <p:nvPr/>
          </p:nvSpPr>
          <p:spPr>
            <a:xfrm>
              <a:off x="3469190" y="1963876"/>
              <a:ext cx="670560" cy="19240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926349"/>
              <a:r>
                <a:rPr lang="en-US" sz="1067" noProof="1">
                  <a:solidFill>
                    <a:srgbClr val="101820"/>
                  </a:solidFill>
                  <a:latin typeface="CiscoSansTT Light"/>
                </a:rPr>
                <a:t>index.html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1440DD-5AAB-7D62-71DB-DDDAECD6905D}"/>
              </a:ext>
            </a:extLst>
          </p:cNvPr>
          <p:cNvCxnSpPr>
            <a:cxnSpLocks/>
          </p:cNvCxnSpPr>
          <p:nvPr/>
        </p:nvCxnSpPr>
        <p:spPr>
          <a:xfrm flipV="1">
            <a:off x="8705021" y="2408528"/>
            <a:ext cx="764100" cy="1499685"/>
          </a:xfrm>
          <a:prstGeom prst="line">
            <a:avLst/>
          </a:prstGeom>
          <a:ln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58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D97E-B08E-6843-48AD-9BDB7659D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AFEF-AE8F-0A34-5B7C-EC4D5776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21F8D2-0BC5-5DBF-5FDA-0D91CF95DF47}"/>
              </a:ext>
            </a:extLst>
          </p:cNvPr>
          <p:cNvGrpSpPr/>
          <p:nvPr/>
        </p:nvGrpSpPr>
        <p:grpSpPr>
          <a:xfrm>
            <a:off x="635682" y="2408528"/>
            <a:ext cx="8932254" cy="3499613"/>
            <a:chOff x="690880" y="866596"/>
            <a:chExt cx="6699190" cy="26247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A01142-D881-4AE0-C534-960FA06AA0DD}"/>
                </a:ext>
              </a:extLst>
            </p:cNvPr>
            <p:cNvSpPr txBox="1"/>
            <p:nvPr/>
          </p:nvSpPr>
          <p:spPr>
            <a:xfrm>
              <a:off x="690880" y="1082040"/>
              <a:ext cx="6699190" cy="24092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defTabSz="926349"/>
              <a:r>
                <a:rPr lang="en-US" sz="1067" i="1" dirty="0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&lt;!-- phones --&gt;</a:t>
              </a:r>
              <a:br>
                <a:rPr lang="en-US" sz="1067" i="1" dirty="0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="row"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="col-xl-8 col-lg-7 mb-4"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id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</a:t>
              </a:r>
              <a:r>
                <a:rPr lang="en-US" sz="1067" dirty="0" err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phoneCard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="card  shadow mb-4 h-100"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="card-header py-3"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&gt;Phones&lt;/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="card-body"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="table-responsive"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table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="table table-striped table-bordered dt-responsive </a:t>
              </a:r>
              <a:r>
                <a:rPr lang="en-US" sz="1067" dirty="0" err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nowrap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id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</a:t>
              </a:r>
              <a:r>
                <a:rPr lang="en-US" sz="1067" dirty="0" err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userPhones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</a:t>
              </a:r>
              <a:r>
                <a:rPr lang="en-US" sz="1067" i="1" dirty="0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&lt;!-- the table is empty and will be set in $(document).ready --&gt;</a:t>
              </a:r>
              <a:br>
                <a:rPr lang="en-US" sz="1067" i="1" dirty="0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i="1" dirty="0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table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="row"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&lt;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="text-</a:t>
              </a:r>
              <a:r>
                <a:rPr lang="en-US" sz="1067" dirty="0" err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xs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 </a:t>
              </a:r>
              <a:r>
                <a:rPr lang="en-US" sz="1067" dirty="0">
                  <a:solidFill>
                    <a:srgbClr val="174AD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id</a:t>
              </a:r>
              <a:r>
                <a:rPr lang="en-US" sz="1067" dirty="0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="status"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&lt;/</a:t>
              </a:r>
              <a:r>
                <a:rPr lang="en-US" sz="1067" dirty="0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DD8229-BA20-7E05-869D-D7B36DB4FEAB}"/>
                </a:ext>
              </a:extLst>
            </p:cNvPr>
            <p:cNvSpPr txBox="1"/>
            <p:nvPr/>
          </p:nvSpPr>
          <p:spPr>
            <a:xfrm>
              <a:off x="690880" y="866596"/>
              <a:ext cx="670560" cy="1924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926349"/>
              <a:r>
                <a:rPr lang="en-US" sz="1067" dirty="0" err="1">
                  <a:solidFill>
                    <a:srgbClr val="101820"/>
                  </a:solidFill>
                  <a:latin typeface="CiscoSansTT Light"/>
                </a:rPr>
                <a:t>index.html</a:t>
              </a:r>
              <a:endParaRPr lang="en-US" sz="1067" dirty="0">
                <a:solidFill>
                  <a:srgbClr val="101820"/>
                </a:solidFill>
                <a:latin typeface="CiscoSansTT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0F0088-9D61-B3BE-8F65-20DE5FBF879F}"/>
              </a:ext>
            </a:extLst>
          </p:cNvPr>
          <p:cNvGrpSpPr/>
          <p:nvPr/>
        </p:nvGrpSpPr>
        <p:grpSpPr>
          <a:xfrm>
            <a:off x="8257981" y="1231392"/>
            <a:ext cx="3872663" cy="2457083"/>
            <a:chOff x="3469190" y="1963876"/>
            <a:chExt cx="2904497" cy="184281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E68050-1AED-B62D-4824-0BC614B51D5C}"/>
                </a:ext>
              </a:extLst>
            </p:cNvPr>
            <p:cNvSpPr txBox="1"/>
            <p:nvPr/>
          </p:nvSpPr>
          <p:spPr>
            <a:xfrm>
              <a:off x="3469190" y="2179320"/>
              <a:ext cx="2904497" cy="162736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{% 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block </a:t>
              </a:r>
              <a:r>
                <a:rPr lang="en-US" sz="900" noProof="1">
                  <a:solidFill>
                    <a:srgbClr val="174AD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scripts 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%}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&lt;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script </a:t>
              </a:r>
              <a:r>
                <a:rPr lang="en-US" sz="900" noProof="1">
                  <a:solidFill>
                    <a:srgbClr val="174AD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type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="text/javascript"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$(</a:t>
              </a:r>
              <a:r>
                <a:rPr lang="en-US" sz="900" noProof="1">
                  <a:solidFill>
                    <a:srgbClr val="830091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document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ready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function 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 {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… 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9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set up DataTable for phones</a:t>
              </a:r>
              <a:br>
                <a:rPr lang="en-US" sz="9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$(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'#userPhones'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DataTable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({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searching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false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[],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columns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[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{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title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"Model"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"model"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{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title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"Mac"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"mac"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{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title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"Status"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"status"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]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});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900" i="1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update_user_phones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AEBB3-D4FE-191B-FB6E-6FB49151EFFF}"/>
                </a:ext>
              </a:extLst>
            </p:cNvPr>
            <p:cNvSpPr txBox="1"/>
            <p:nvPr/>
          </p:nvSpPr>
          <p:spPr>
            <a:xfrm>
              <a:off x="3469190" y="1963876"/>
              <a:ext cx="670560" cy="19240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926349"/>
              <a:r>
                <a:rPr lang="en-US" sz="1067" noProof="1">
                  <a:solidFill>
                    <a:srgbClr val="101820"/>
                  </a:solidFill>
                  <a:latin typeface="CiscoSansTT Light"/>
                </a:rPr>
                <a:t>index.html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847EAC-DC4F-8FD7-B1B3-FB9BC0698D55}"/>
              </a:ext>
            </a:extLst>
          </p:cNvPr>
          <p:cNvCxnSpPr>
            <a:cxnSpLocks/>
          </p:cNvCxnSpPr>
          <p:nvPr/>
        </p:nvCxnSpPr>
        <p:spPr>
          <a:xfrm flipV="1">
            <a:off x="8705021" y="2408528"/>
            <a:ext cx="764100" cy="1499685"/>
          </a:xfrm>
          <a:prstGeom prst="line">
            <a:avLst/>
          </a:prstGeom>
          <a:ln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0FB9AEB-CBD2-583F-ACAE-9133A66BC108}"/>
              </a:ext>
            </a:extLst>
          </p:cNvPr>
          <p:cNvGrpSpPr/>
          <p:nvPr/>
        </p:nvGrpSpPr>
        <p:grpSpPr>
          <a:xfrm>
            <a:off x="635681" y="1805910"/>
            <a:ext cx="5416868" cy="4156460"/>
            <a:chOff x="5161280" y="455116"/>
            <a:chExt cx="4062651" cy="31173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32D4DC-6FD8-0779-1AEA-EDA030F79BD9}"/>
                </a:ext>
              </a:extLst>
            </p:cNvPr>
            <p:cNvSpPr txBox="1"/>
            <p:nvPr/>
          </p:nvSpPr>
          <p:spPr>
            <a:xfrm>
              <a:off x="5161280" y="670560"/>
              <a:ext cx="4062651" cy="290190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defTabSz="926349"/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function </a:t>
              </a:r>
              <a:r>
                <a:rPr lang="en-US" sz="1067" i="1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get_user_phones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 {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ajax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({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type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'GET'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url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'/userphones'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function </a:t>
              </a:r>
              <a:r>
                <a:rPr lang="en-US" sz="1067" i="1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update_user_phones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 {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const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card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</a:t>
              </a:r>
              <a:r>
                <a:rPr lang="en-US" sz="1067" noProof="1">
                  <a:solidFill>
                    <a:srgbClr val="83009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document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getElementById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"phoneCard"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const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status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card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querySelector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"#status"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status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textContent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"...getting phone information"</a:t>
              </a:r>
              <a:b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b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i="1" noProof="1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get phones from server and update table</a:t>
              </a:r>
              <a:br>
                <a:rPr lang="en-US" sz="1067" i="1" noProof="1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i="1" noProof="1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i="1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get_user_phones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then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function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(data) {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1067" noProof="1">
                  <a:solidFill>
                    <a:srgbClr val="83009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console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log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(data)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if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(data[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"success"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==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false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{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status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textContent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"Error: "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data[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"message"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}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else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status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textContent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""</a:t>
              </a:r>
              <a:b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$(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'#userPhones'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DataTable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clear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$(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'#userPhones'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DataTable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rows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(data[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'rows'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$(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'#userPhones'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DataTable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columns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.adjust().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draw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}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})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77E5D-BE19-EBCE-FE97-D20A12BEB8E9}"/>
                </a:ext>
              </a:extLst>
            </p:cNvPr>
            <p:cNvSpPr txBox="1"/>
            <p:nvPr/>
          </p:nvSpPr>
          <p:spPr>
            <a:xfrm>
              <a:off x="5161280" y="455116"/>
              <a:ext cx="894080" cy="19240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926349"/>
              <a:r>
                <a:rPr lang="en-US" sz="1067" dirty="0" err="1">
                  <a:solidFill>
                    <a:srgbClr val="101820"/>
                  </a:solidFill>
                  <a:latin typeface="CiscoSansTT Light"/>
                </a:rPr>
                <a:t>user_phones.js</a:t>
              </a:r>
              <a:endParaRPr lang="en-US" sz="1067" dirty="0">
                <a:solidFill>
                  <a:srgbClr val="101820"/>
                </a:solidFill>
                <a:latin typeface="CiscoSansTT Light"/>
              </a:endParaRPr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BEC19E1F-36A8-066C-9E30-C90108AF84A5}"/>
              </a:ext>
            </a:extLst>
          </p:cNvPr>
          <p:cNvSpPr/>
          <p:nvPr/>
        </p:nvSpPr>
        <p:spPr>
          <a:xfrm>
            <a:off x="3149600" y="2565459"/>
            <a:ext cx="5973068" cy="974314"/>
          </a:xfrm>
          <a:custGeom>
            <a:avLst/>
            <a:gdLst>
              <a:gd name="connsiteX0" fmla="*/ 0 w 5059680"/>
              <a:gd name="connsiteY0" fmla="*/ 676817 h 1281337"/>
              <a:gd name="connsiteX1" fmla="*/ 3073400 w 5059680"/>
              <a:gd name="connsiteY1" fmla="*/ 16417 h 1281337"/>
              <a:gd name="connsiteX2" fmla="*/ 5059680 w 5059680"/>
              <a:gd name="connsiteY2" fmla="*/ 1281337 h 1281337"/>
              <a:gd name="connsiteX0" fmla="*/ 0 w 4546600"/>
              <a:gd name="connsiteY0" fmla="*/ 711246 h 1280206"/>
              <a:gd name="connsiteX1" fmla="*/ 2560320 w 4546600"/>
              <a:gd name="connsiteY1" fmla="*/ 15286 h 1280206"/>
              <a:gd name="connsiteX2" fmla="*/ 4546600 w 4546600"/>
              <a:gd name="connsiteY2" fmla="*/ 1280206 h 1280206"/>
              <a:gd name="connsiteX0" fmla="*/ 0 w 4546600"/>
              <a:gd name="connsiteY0" fmla="*/ 712665 h 1281625"/>
              <a:gd name="connsiteX1" fmla="*/ 2560320 w 4546600"/>
              <a:gd name="connsiteY1" fmla="*/ 16705 h 1281625"/>
              <a:gd name="connsiteX2" fmla="*/ 4546600 w 4546600"/>
              <a:gd name="connsiteY2" fmla="*/ 1281625 h 1281625"/>
              <a:gd name="connsiteX0" fmla="*/ 0 w 4546600"/>
              <a:gd name="connsiteY0" fmla="*/ 278924 h 847884"/>
              <a:gd name="connsiteX1" fmla="*/ 2585720 w 4546600"/>
              <a:gd name="connsiteY1" fmla="*/ 116364 h 847884"/>
              <a:gd name="connsiteX2" fmla="*/ 4546600 w 4546600"/>
              <a:gd name="connsiteY2" fmla="*/ 847884 h 847884"/>
              <a:gd name="connsiteX0" fmla="*/ 0 w 4546600"/>
              <a:gd name="connsiteY0" fmla="*/ 278924 h 847884"/>
              <a:gd name="connsiteX1" fmla="*/ 2585720 w 4546600"/>
              <a:gd name="connsiteY1" fmla="*/ 116364 h 847884"/>
              <a:gd name="connsiteX2" fmla="*/ 4546600 w 4546600"/>
              <a:gd name="connsiteY2" fmla="*/ 847884 h 847884"/>
              <a:gd name="connsiteX0" fmla="*/ 0 w 4546600"/>
              <a:gd name="connsiteY0" fmla="*/ 219667 h 788627"/>
              <a:gd name="connsiteX1" fmla="*/ 2585720 w 4546600"/>
              <a:gd name="connsiteY1" fmla="*/ 57107 h 788627"/>
              <a:gd name="connsiteX2" fmla="*/ 4546600 w 4546600"/>
              <a:gd name="connsiteY2" fmla="*/ 788627 h 788627"/>
              <a:gd name="connsiteX0" fmla="*/ 0 w 4479801"/>
              <a:gd name="connsiteY0" fmla="*/ 219667 h 730735"/>
              <a:gd name="connsiteX1" fmla="*/ 2585720 w 4479801"/>
              <a:gd name="connsiteY1" fmla="*/ 57107 h 730735"/>
              <a:gd name="connsiteX2" fmla="*/ 4479801 w 4479801"/>
              <a:gd name="connsiteY2" fmla="*/ 730735 h 73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9801" h="730735">
                <a:moveTo>
                  <a:pt x="0" y="219667"/>
                </a:moveTo>
                <a:cubicBezTo>
                  <a:pt x="1186180" y="-23750"/>
                  <a:pt x="1742440" y="-43646"/>
                  <a:pt x="2585720" y="57107"/>
                </a:cubicBezTo>
                <a:cubicBezTo>
                  <a:pt x="3429000" y="157860"/>
                  <a:pt x="3725421" y="270571"/>
                  <a:pt x="4479801" y="730735"/>
                </a:cubicBezTo>
              </a:path>
            </a:pathLst>
          </a:custGeom>
          <a:noFill/>
          <a:ln w="9525">
            <a:solidFill>
              <a:schemeClr val="accent1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6349"/>
            <a:endParaRPr lang="en-US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0D71E6-1E85-AD49-0843-0B517066FD9A}"/>
              </a:ext>
            </a:extLst>
          </p:cNvPr>
          <p:cNvSpPr/>
          <p:nvPr/>
        </p:nvSpPr>
        <p:spPr>
          <a:xfrm>
            <a:off x="1747519" y="2330027"/>
            <a:ext cx="443823" cy="1469813"/>
          </a:xfrm>
          <a:custGeom>
            <a:avLst/>
            <a:gdLst>
              <a:gd name="connsiteX0" fmla="*/ 0 w 445548"/>
              <a:gd name="connsiteY0" fmla="*/ 1183640 h 1183640"/>
              <a:gd name="connsiteX1" fmla="*/ 426720 w 445548"/>
              <a:gd name="connsiteY1" fmla="*/ 289560 h 1183640"/>
              <a:gd name="connsiteX2" fmla="*/ 330200 w 445548"/>
              <a:gd name="connsiteY2" fmla="*/ 0 h 1183640"/>
              <a:gd name="connsiteX0" fmla="*/ 0 w 948468"/>
              <a:gd name="connsiteY0" fmla="*/ 1168400 h 1168400"/>
              <a:gd name="connsiteX1" fmla="*/ 929640 w 948468"/>
              <a:gd name="connsiteY1" fmla="*/ 289560 h 1168400"/>
              <a:gd name="connsiteX2" fmla="*/ 833120 w 948468"/>
              <a:gd name="connsiteY2" fmla="*/ 0 h 1168400"/>
              <a:gd name="connsiteX0" fmla="*/ 0 w 948468"/>
              <a:gd name="connsiteY0" fmla="*/ 1168400 h 1168400"/>
              <a:gd name="connsiteX1" fmla="*/ 929640 w 948468"/>
              <a:gd name="connsiteY1" fmla="*/ 289560 h 1168400"/>
              <a:gd name="connsiteX2" fmla="*/ 833120 w 948468"/>
              <a:gd name="connsiteY2" fmla="*/ 0 h 1168400"/>
              <a:gd name="connsiteX0" fmla="*/ 0 w 932803"/>
              <a:gd name="connsiteY0" fmla="*/ 1102360 h 1102360"/>
              <a:gd name="connsiteX1" fmla="*/ 929640 w 932803"/>
              <a:gd name="connsiteY1" fmla="*/ 223520 h 1102360"/>
              <a:gd name="connsiteX2" fmla="*/ 228600 w 932803"/>
              <a:gd name="connsiteY2" fmla="*/ 0 h 1102360"/>
              <a:gd name="connsiteX0" fmla="*/ 0 w 343948"/>
              <a:gd name="connsiteY0" fmla="*/ 1102360 h 1102360"/>
              <a:gd name="connsiteX1" fmla="*/ 325120 w 343948"/>
              <a:gd name="connsiteY1" fmla="*/ 289560 h 1102360"/>
              <a:gd name="connsiteX2" fmla="*/ 228600 w 343948"/>
              <a:gd name="connsiteY2" fmla="*/ 0 h 1102360"/>
              <a:gd name="connsiteX0" fmla="*/ 0 w 331156"/>
              <a:gd name="connsiteY0" fmla="*/ 1102360 h 1102360"/>
              <a:gd name="connsiteX1" fmla="*/ 309880 w 331156"/>
              <a:gd name="connsiteY1" fmla="*/ 477520 h 1102360"/>
              <a:gd name="connsiteX2" fmla="*/ 228600 w 331156"/>
              <a:gd name="connsiteY2" fmla="*/ 0 h 1102360"/>
              <a:gd name="connsiteX0" fmla="*/ 0 w 331156"/>
              <a:gd name="connsiteY0" fmla="*/ 1102360 h 1102360"/>
              <a:gd name="connsiteX1" fmla="*/ 309880 w 331156"/>
              <a:gd name="connsiteY1" fmla="*/ 477520 h 1102360"/>
              <a:gd name="connsiteX2" fmla="*/ 228600 w 331156"/>
              <a:gd name="connsiteY2" fmla="*/ 0 h 1102360"/>
              <a:gd name="connsiteX0" fmla="*/ 0 w 332867"/>
              <a:gd name="connsiteY0" fmla="*/ 1102360 h 1102360"/>
              <a:gd name="connsiteX1" fmla="*/ 309880 w 332867"/>
              <a:gd name="connsiteY1" fmla="*/ 477520 h 1102360"/>
              <a:gd name="connsiteX2" fmla="*/ 228600 w 332867"/>
              <a:gd name="connsiteY2" fmla="*/ 0 h 1102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867" h="1102360">
                <a:moveTo>
                  <a:pt x="0" y="1102360"/>
                </a:moveTo>
                <a:cubicBezTo>
                  <a:pt x="236643" y="733636"/>
                  <a:pt x="254847" y="674793"/>
                  <a:pt x="309880" y="477520"/>
                </a:cubicBezTo>
                <a:cubicBezTo>
                  <a:pt x="364913" y="280247"/>
                  <a:pt x="314536" y="162983"/>
                  <a:pt x="228600" y="0"/>
                </a:cubicBezTo>
              </a:path>
            </a:pathLst>
          </a:custGeom>
          <a:noFill/>
          <a:ln w="9525">
            <a:solidFill>
              <a:schemeClr val="accent1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6349"/>
            <a:endParaRPr lang="en-US">
              <a:solidFill>
                <a:srgbClr val="0D274D"/>
              </a:solidFill>
              <a:latin typeface="CiscoSansTT Light"/>
            </a:endParaRPr>
          </a:p>
        </p:txBody>
      </p:sp>
    </p:spTree>
    <p:extLst>
      <p:ext uri="{BB962C8B-B14F-4D97-AF65-F5344CB8AC3E}">
        <p14:creationId xmlns:p14="http://schemas.microsoft.com/office/powerpoint/2010/main" val="88452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45A29-74AF-B6F9-5C65-6C932AB2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4DD4-9BC5-ADA6-2785-3107C406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042CD3-DA13-5BD9-072C-0E58F7714EA0}"/>
              </a:ext>
            </a:extLst>
          </p:cNvPr>
          <p:cNvGrpSpPr/>
          <p:nvPr/>
        </p:nvGrpSpPr>
        <p:grpSpPr>
          <a:xfrm>
            <a:off x="635682" y="2408528"/>
            <a:ext cx="8932254" cy="3499613"/>
            <a:chOff x="690880" y="866596"/>
            <a:chExt cx="6699190" cy="26247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88FCB2-4C5E-6EF9-899C-0285D23E2304}"/>
                </a:ext>
              </a:extLst>
            </p:cNvPr>
            <p:cNvSpPr txBox="1"/>
            <p:nvPr/>
          </p:nvSpPr>
          <p:spPr>
            <a:xfrm>
              <a:off x="690880" y="1082040"/>
              <a:ext cx="6699190" cy="24092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defTabSz="926349"/>
              <a:r>
                <a:rPr lang="en-US" sz="1067" i="1" dirty="0">
                  <a:solidFill>
                    <a:srgbClr val="8C8C8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&lt;!-- phones --&gt;</a:t>
              </a:r>
              <a:br>
                <a:rPr lang="en-US" sz="1067" i="1" dirty="0">
                  <a:solidFill>
                    <a:srgbClr val="8C8C8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="row"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&lt;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="col-xl-8 col-lg-7 mb-4"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</a:t>
              </a:r>
              <a:r>
                <a:rPr lang="en-US" sz="1067" dirty="0" err="1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phoneCard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&lt;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="card  shadow mb-4 h-100"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&lt;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="card-header py-3"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&gt;Phones&lt;/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&lt;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="card-body"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&lt;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="table-responsive"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  &lt;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table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="table table-striped table-bordered dt-responsive </a:t>
              </a:r>
              <a:r>
                <a:rPr lang="en-US" sz="1067" dirty="0" err="1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nowrap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</a:t>
              </a:r>
              <a:r>
                <a:rPr lang="en-US" sz="1067" dirty="0" err="1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userPhones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  </a:t>
              </a:r>
              <a:r>
                <a:rPr lang="en-US" sz="1067" i="1" dirty="0">
                  <a:solidFill>
                    <a:srgbClr val="8C8C8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&lt;!-- the table is empty and will be set in $(document).ready --&gt;</a:t>
              </a:r>
              <a:br>
                <a:rPr lang="en-US" sz="1067" i="1" dirty="0">
                  <a:solidFill>
                    <a:srgbClr val="8C8C8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i="1" dirty="0">
                  <a:solidFill>
                    <a:srgbClr val="8C8C8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  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table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&lt;/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&lt;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="row"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  &lt;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="text-</a:t>
              </a:r>
              <a:r>
                <a:rPr lang="en-US" sz="1067" dirty="0" err="1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xs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 </a:t>
              </a:r>
              <a:r>
                <a:rPr lang="en-US" sz="1067" dirty="0">
                  <a:solidFill>
                    <a:srgbClr val="174A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</a:t>
              </a:r>
              <a:r>
                <a:rPr lang="en-US" sz="1067" dirty="0">
                  <a:solidFill>
                    <a:srgbClr val="067D17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="status"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  &lt;/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&lt;/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&lt;/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&lt;/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&lt;/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</a:t>
              </a:r>
              <a:r>
                <a:rPr lang="en-US" sz="1067" dirty="0">
                  <a:solidFill>
                    <a:srgbClr val="0033B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div</a:t>
              </a:r>
              <a:r>
                <a:rPr lang="en-US" sz="1067" dirty="0">
                  <a:solidFill>
                    <a:srgbClr val="08080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46DF33-8626-9E97-BD49-322DAFEC8957}"/>
                </a:ext>
              </a:extLst>
            </p:cNvPr>
            <p:cNvSpPr txBox="1"/>
            <p:nvPr/>
          </p:nvSpPr>
          <p:spPr>
            <a:xfrm>
              <a:off x="690880" y="866596"/>
              <a:ext cx="670560" cy="1924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926349"/>
              <a:r>
                <a:rPr lang="en-US" sz="1067" dirty="0" err="1">
                  <a:solidFill>
                    <a:srgbClr val="101820"/>
                  </a:solidFill>
                  <a:latin typeface="CiscoSansTT Light"/>
                </a:rPr>
                <a:t>index.html</a:t>
              </a:r>
              <a:endParaRPr lang="en-US" sz="1067" dirty="0">
                <a:solidFill>
                  <a:srgbClr val="101820"/>
                </a:solidFill>
                <a:latin typeface="CiscoSansTT Light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B2125F-CB1D-7A17-052F-C26008CBA5FB}"/>
              </a:ext>
            </a:extLst>
          </p:cNvPr>
          <p:cNvCxnSpPr>
            <a:cxnSpLocks/>
          </p:cNvCxnSpPr>
          <p:nvPr/>
        </p:nvCxnSpPr>
        <p:spPr>
          <a:xfrm flipV="1">
            <a:off x="8705021" y="2408528"/>
            <a:ext cx="764100" cy="1499685"/>
          </a:xfrm>
          <a:prstGeom prst="line">
            <a:avLst/>
          </a:prstGeom>
          <a:ln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2BE1D19-A968-7F39-9A38-1745E1AC7A82}"/>
              </a:ext>
            </a:extLst>
          </p:cNvPr>
          <p:cNvGrpSpPr/>
          <p:nvPr/>
        </p:nvGrpSpPr>
        <p:grpSpPr>
          <a:xfrm>
            <a:off x="635681" y="1805910"/>
            <a:ext cx="5416868" cy="4156460"/>
            <a:chOff x="5161280" y="455116"/>
            <a:chExt cx="4062651" cy="31173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37C262-9C5B-00DB-D59D-5A691C3B3411}"/>
                </a:ext>
              </a:extLst>
            </p:cNvPr>
            <p:cNvSpPr txBox="1"/>
            <p:nvPr/>
          </p:nvSpPr>
          <p:spPr>
            <a:xfrm>
              <a:off x="5161280" y="670560"/>
              <a:ext cx="4062651" cy="290190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defTabSz="926349"/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function </a:t>
              </a:r>
              <a:r>
                <a:rPr lang="en-US" sz="1067" i="1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get_user_phones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 {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ajax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({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type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'GET'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url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‘api/userphones'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function </a:t>
              </a:r>
              <a:r>
                <a:rPr lang="en-US" sz="1067" i="1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update_user_phones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 {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const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card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</a:t>
              </a:r>
              <a:r>
                <a:rPr lang="en-US" sz="1067" noProof="1">
                  <a:solidFill>
                    <a:srgbClr val="83009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document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getElementById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"phoneCard"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const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status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card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querySelector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"#status"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status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textContent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"...getting phone information"</a:t>
              </a:r>
              <a:b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b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i="1" noProof="1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get phones from server and update table</a:t>
              </a:r>
              <a:br>
                <a:rPr lang="en-US" sz="1067" i="1" noProof="1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i="1" noProof="1">
                  <a:solidFill>
                    <a:srgbClr val="8C8C8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067" i="1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get_user_phones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then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function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(data) {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1067" noProof="1">
                  <a:solidFill>
                    <a:srgbClr val="83009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console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log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(data)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if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(data[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"success"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==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false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{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status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textContent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"Error: "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data[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"message"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} </a:t>
              </a:r>
              <a:r>
                <a:rPr lang="en-US" sz="1067" noProof="1">
                  <a:solidFill>
                    <a:srgbClr val="0033B3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else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1067" noProof="1">
                  <a:solidFill>
                    <a:srgbClr val="2A8C7C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status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textContent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""</a:t>
              </a:r>
              <a:b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$(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'#userPhones'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DataTable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clear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$(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'#userPhones'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DataTable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rows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r>
                <a:rPr lang="en-US" sz="1067" noProof="1">
                  <a:solidFill>
                    <a:srgbClr val="914C0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(data[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'rows'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$(</a:t>
              </a:r>
              <a:r>
                <a:rPr lang="en-US" sz="1067" noProof="1">
                  <a:solidFill>
                    <a:srgbClr val="067D17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'#userPhones'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DataTable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columns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.adjust().</a:t>
              </a:r>
              <a:r>
                <a:rPr lang="en-US" sz="1067" noProof="1">
                  <a:solidFill>
                    <a:srgbClr val="871094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draw</a:t>
              </a: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}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})</a:t>
              </a:r>
              <a:b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067" noProof="1">
                  <a:solidFill>
                    <a:srgbClr val="080808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D55F06-78DD-732A-9308-0122A4987516}"/>
                </a:ext>
              </a:extLst>
            </p:cNvPr>
            <p:cNvSpPr txBox="1"/>
            <p:nvPr/>
          </p:nvSpPr>
          <p:spPr>
            <a:xfrm>
              <a:off x="5161280" y="455116"/>
              <a:ext cx="894080" cy="19240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926349"/>
              <a:r>
                <a:rPr lang="en-US" sz="1067" noProof="1">
                  <a:solidFill>
                    <a:srgbClr val="101820"/>
                  </a:solidFill>
                  <a:latin typeface="CiscoSansTT Light"/>
                </a:rPr>
                <a:t>user_phones.js</a:t>
              </a:r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620B0689-8F39-196A-6675-8E909CA65A4C}"/>
              </a:ext>
            </a:extLst>
          </p:cNvPr>
          <p:cNvSpPr/>
          <p:nvPr/>
        </p:nvSpPr>
        <p:spPr>
          <a:xfrm>
            <a:off x="3149600" y="2565459"/>
            <a:ext cx="6062133" cy="1051503"/>
          </a:xfrm>
          <a:custGeom>
            <a:avLst/>
            <a:gdLst>
              <a:gd name="connsiteX0" fmla="*/ 0 w 5059680"/>
              <a:gd name="connsiteY0" fmla="*/ 676817 h 1281337"/>
              <a:gd name="connsiteX1" fmla="*/ 3073400 w 5059680"/>
              <a:gd name="connsiteY1" fmla="*/ 16417 h 1281337"/>
              <a:gd name="connsiteX2" fmla="*/ 5059680 w 5059680"/>
              <a:gd name="connsiteY2" fmla="*/ 1281337 h 1281337"/>
              <a:gd name="connsiteX0" fmla="*/ 0 w 4546600"/>
              <a:gd name="connsiteY0" fmla="*/ 711246 h 1280206"/>
              <a:gd name="connsiteX1" fmla="*/ 2560320 w 4546600"/>
              <a:gd name="connsiteY1" fmla="*/ 15286 h 1280206"/>
              <a:gd name="connsiteX2" fmla="*/ 4546600 w 4546600"/>
              <a:gd name="connsiteY2" fmla="*/ 1280206 h 1280206"/>
              <a:gd name="connsiteX0" fmla="*/ 0 w 4546600"/>
              <a:gd name="connsiteY0" fmla="*/ 712665 h 1281625"/>
              <a:gd name="connsiteX1" fmla="*/ 2560320 w 4546600"/>
              <a:gd name="connsiteY1" fmla="*/ 16705 h 1281625"/>
              <a:gd name="connsiteX2" fmla="*/ 4546600 w 4546600"/>
              <a:gd name="connsiteY2" fmla="*/ 1281625 h 1281625"/>
              <a:gd name="connsiteX0" fmla="*/ 0 w 4546600"/>
              <a:gd name="connsiteY0" fmla="*/ 278924 h 847884"/>
              <a:gd name="connsiteX1" fmla="*/ 2585720 w 4546600"/>
              <a:gd name="connsiteY1" fmla="*/ 116364 h 847884"/>
              <a:gd name="connsiteX2" fmla="*/ 4546600 w 4546600"/>
              <a:gd name="connsiteY2" fmla="*/ 847884 h 847884"/>
              <a:gd name="connsiteX0" fmla="*/ 0 w 4546600"/>
              <a:gd name="connsiteY0" fmla="*/ 278924 h 847884"/>
              <a:gd name="connsiteX1" fmla="*/ 2585720 w 4546600"/>
              <a:gd name="connsiteY1" fmla="*/ 116364 h 847884"/>
              <a:gd name="connsiteX2" fmla="*/ 4546600 w 4546600"/>
              <a:gd name="connsiteY2" fmla="*/ 847884 h 847884"/>
              <a:gd name="connsiteX0" fmla="*/ 0 w 4546600"/>
              <a:gd name="connsiteY0" fmla="*/ 219667 h 788627"/>
              <a:gd name="connsiteX1" fmla="*/ 2585720 w 4546600"/>
              <a:gd name="connsiteY1" fmla="*/ 57107 h 788627"/>
              <a:gd name="connsiteX2" fmla="*/ 4546600 w 4546600"/>
              <a:gd name="connsiteY2" fmla="*/ 788627 h 7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788627">
                <a:moveTo>
                  <a:pt x="0" y="219667"/>
                </a:moveTo>
                <a:cubicBezTo>
                  <a:pt x="1186180" y="-23750"/>
                  <a:pt x="1742440" y="-43646"/>
                  <a:pt x="2585720" y="57107"/>
                </a:cubicBezTo>
                <a:cubicBezTo>
                  <a:pt x="3429000" y="157860"/>
                  <a:pt x="3792220" y="328463"/>
                  <a:pt x="4546600" y="788627"/>
                </a:cubicBezTo>
              </a:path>
            </a:pathLst>
          </a:custGeom>
          <a:noFill/>
          <a:ln w="9525">
            <a:solidFill>
              <a:schemeClr val="accent1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6349"/>
            <a:endParaRPr lang="en-US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337606D-F65A-84D6-D627-DEF66B0A9B95}"/>
              </a:ext>
            </a:extLst>
          </p:cNvPr>
          <p:cNvSpPr/>
          <p:nvPr/>
        </p:nvSpPr>
        <p:spPr>
          <a:xfrm>
            <a:off x="1747519" y="2330027"/>
            <a:ext cx="443823" cy="1469813"/>
          </a:xfrm>
          <a:custGeom>
            <a:avLst/>
            <a:gdLst>
              <a:gd name="connsiteX0" fmla="*/ 0 w 445548"/>
              <a:gd name="connsiteY0" fmla="*/ 1183640 h 1183640"/>
              <a:gd name="connsiteX1" fmla="*/ 426720 w 445548"/>
              <a:gd name="connsiteY1" fmla="*/ 289560 h 1183640"/>
              <a:gd name="connsiteX2" fmla="*/ 330200 w 445548"/>
              <a:gd name="connsiteY2" fmla="*/ 0 h 1183640"/>
              <a:gd name="connsiteX0" fmla="*/ 0 w 948468"/>
              <a:gd name="connsiteY0" fmla="*/ 1168400 h 1168400"/>
              <a:gd name="connsiteX1" fmla="*/ 929640 w 948468"/>
              <a:gd name="connsiteY1" fmla="*/ 289560 h 1168400"/>
              <a:gd name="connsiteX2" fmla="*/ 833120 w 948468"/>
              <a:gd name="connsiteY2" fmla="*/ 0 h 1168400"/>
              <a:gd name="connsiteX0" fmla="*/ 0 w 948468"/>
              <a:gd name="connsiteY0" fmla="*/ 1168400 h 1168400"/>
              <a:gd name="connsiteX1" fmla="*/ 929640 w 948468"/>
              <a:gd name="connsiteY1" fmla="*/ 289560 h 1168400"/>
              <a:gd name="connsiteX2" fmla="*/ 833120 w 948468"/>
              <a:gd name="connsiteY2" fmla="*/ 0 h 1168400"/>
              <a:gd name="connsiteX0" fmla="*/ 0 w 932803"/>
              <a:gd name="connsiteY0" fmla="*/ 1102360 h 1102360"/>
              <a:gd name="connsiteX1" fmla="*/ 929640 w 932803"/>
              <a:gd name="connsiteY1" fmla="*/ 223520 h 1102360"/>
              <a:gd name="connsiteX2" fmla="*/ 228600 w 932803"/>
              <a:gd name="connsiteY2" fmla="*/ 0 h 1102360"/>
              <a:gd name="connsiteX0" fmla="*/ 0 w 343948"/>
              <a:gd name="connsiteY0" fmla="*/ 1102360 h 1102360"/>
              <a:gd name="connsiteX1" fmla="*/ 325120 w 343948"/>
              <a:gd name="connsiteY1" fmla="*/ 289560 h 1102360"/>
              <a:gd name="connsiteX2" fmla="*/ 228600 w 343948"/>
              <a:gd name="connsiteY2" fmla="*/ 0 h 1102360"/>
              <a:gd name="connsiteX0" fmla="*/ 0 w 331156"/>
              <a:gd name="connsiteY0" fmla="*/ 1102360 h 1102360"/>
              <a:gd name="connsiteX1" fmla="*/ 309880 w 331156"/>
              <a:gd name="connsiteY1" fmla="*/ 477520 h 1102360"/>
              <a:gd name="connsiteX2" fmla="*/ 228600 w 331156"/>
              <a:gd name="connsiteY2" fmla="*/ 0 h 1102360"/>
              <a:gd name="connsiteX0" fmla="*/ 0 w 331156"/>
              <a:gd name="connsiteY0" fmla="*/ 1102360 h 1102360"/>
              <a:gd name="connsiteX1" fmla="*/ 309880 w 331156"/>
              <a:gd name="connsiteY1" fmla="*/ 477520 h 1102360"/>
              <a:gd name="connsiteX2" fmla="*/ 228600 w 331156"/>
              <a:gd name="connsiteY2" fmla="*/ 0 h 1102360"/>
              <a:gd name="connsiteX0" fmla="*/ 0 w 332867"/>
              <a:gd name="connsiteY0" fmla="*/ 1102360 h 1102360"/>
              <a:gd name="connsiteX1" fmla="*/ 309880 w 332867"/>
              <a:gd name="connsiteY1" fmla="*/ 477520 h 1102360"/>
              <a:gd name="connsiteX2" fmla="*/ 228600 w 332867"/>
              <a:gd name="connsiteY2" fmla="*/ 0 h 1102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867" h="1102360">
                <a:moveTo>
                  <a:pt x="0" y="1102360"/>
                </a:moveTo>
                <a:cubicBezTo>
                  <a:pt x="236643" y="733636"/>
                  <a:pt x="254847" y="674793"/>
                  <a:pt x="309880" y="477520"/>
                </a:cubicBezTo>
                <a:cubicBezTo>
                  <a:pt x="364913" y="280247"/>
                  <a:pt x="314536" y="162983"/>
                  <a:pt x="228600" y="0"/>
                </a:cubicBezTo>
              </a:path>
            </a:pathLst>
          </a:custGeom>
          <a:noFill/>
          <a:ln w="9525">
            <a:solidFill>
              <a:schemeClr val="accent1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6349"/>
            <a:endParaRPr lang="en-US">
              <a:solidFill>
                <a:srgbClr val="0D274D"/>
              </a:solidFill>
              <a:latin typeface="CiscoSansTT 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6A7036-47CF-3168-26AF-F95E629C110E}"/>
              </a:ext>
            </a:extLst>
          </p:cNvPr>
          <p:cNvGrpSpPr/>
          <p:nvPr/>
        </p:nvGrpSpPr>
        <p:grpSpPr>
          <a:xfrm>
            <a:off x="8257981" y="1231392"/>
            <a:ext cx="3872663" cy="2457083"/>
            <a:chOff x="3469190" y="1963876"/>
            <a:chExt cx="2904497" cy="18428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F745CA-DD29-B4EE-46CD-B29545F59FFC}"/>
                </a:ext>
              </a:extLst>
            </p:cNvPr>
            <p:cNvSpPr txBox="1"/>
            <p:nvPr/>
          </p:nvSpPr>
          <p:spPr>
            <a:xfrm>
              <a:off x="3469190" y="2179320"/>
              <a:ext cx="2904497" cy="162736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{% 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block </a:t>
              </a:r>
              <a:r>
                <a:rPr lang="en-US" sz="900" noProof="1">
                  <a:solidFill>
                    <a:srgbClr val="174AD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scripts 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%}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&lt;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script </a:t>
              </a:r>
              <a:r>
                <a:rPr lang="en-US" sz="900" noProof="1">
                  <a:solidFill>
                    <a:srgbClr val="174AD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type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="text/javascript"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$(</a:t>
              </a:r>
              <a:r>
                <a:rPr lang="en-US" sz="900" noProof="1">
                  <a:solidFill>
                    <a:srgbClr val="830091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document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ready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function 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 {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… 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9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set up DataTable for phones</a:t>
              </a:r>
              <a:br>
                <a:rPr lang="en-US" sz="9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$(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'#userPhones'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).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DataTable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({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searching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false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[],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columns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[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{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title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"Model"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"model"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{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title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"Mac"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"mac"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{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title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"Status"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900" noProof="1">
                  <a:solidFill>
                    <a:srgbClr val="871094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9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"status"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},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]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});</a:t>
              </a:r>
              <a:b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900" i="1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update_user_phones</a:t>
              </a:r>
              <a:r>
                <a:rPr lang="en-US" sz="9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5491D5-8D32-2796-5BB5-E85638396B81}"/>
                </a:ext>
              </a:extLst>
            </p:cNvPr>
            <p:cNvSpPr txBox="1"/>
            <p:nvPr/>
          </p:nvSpPr>
          <p:spPr>
            <a:xfrm>
              <a:off x="3469190" y="1963876"/>
              <a:ext cx="670560" cy="19240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926349"/>
              <a:r>
                <a:rPr lang="en-US" sz="1067" noProof="1">
                  <a:solidFill>
                    <a:srgbClr val="101820"/>
                  </a:solidFill>
                  <a:latin typeface="CiscoSansTT Light"/>
                </a:rPr>
                <a:t>index.html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A70234-7E1A-DA81-DB95-0345C641CCA2}"/>
              </a:ext>
            </a:extLst>
          </p:cNvPr>
          <p:cNvGrpSpPr/>
          <p:nvPr/>
        </p:nvGrpSpPr>
        <p:grpSpPr>
          <a:xfrm>
            <a:off x="5954070" y="995785"/>
            <a:ext cx="5186036" cy="5416515"/>
            <a:chOff x="1468077" y="1069357"/>
            <a:chExt cx="3889527" cy="40623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C064F8-7519-57EE-A7BF-58BD5FA49438}"/>
                </a:ext>
              </a:extLst>
            </p:cNvPr>
            <p:cNvSpPr txBox="1"/>
            <p:nvPr/>
          </p:nvSpPr>
          <p:spPr>
            <a:xfrm>
              <a:off x="1468078" y="1276842"/>
              <a:ext cx="3889526" cy="385490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800" noProof="1">
                  <a:solidFill>
                    <a:srgbClr val="9E880D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@api.route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'/userphones'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UserPhones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(Resource):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"""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Get phones of current user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"""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800" noProof="1">
                  <a:solidFill>
                    <a:srgbClr val="9E880D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@staticmethod</a:t>
              </a:r>
              <a:br>
                <a:rPr lang="en-US" sz="800" noProof="1">
                  <a:solidFill>
                    <a:srgbClr val="9E880D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9E880D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@assert_user</a:t>
              </a:r>
              <a:br>
                <a:rPr lang="en-US" sz="800" noProof="1">
                  <a:solidFill>
                    <a:srgbClr val="9E880D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9E880D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def </a:t>
              </a:r>
              <a:r>
                <a:rPr lang="en-US" sz="800" noProof="1">
                  <a:solidFill>
                    <a:srgbClr val="00627A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get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():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"""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Get phones of current user.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Returns a JSON object with: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* success: True if the operation was successful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* rows: List of phone data rows. Each row in the table will contain: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* product: Product name of the phone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* mac: MAC address of the phone in colon-separated format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* connection_status: Connection status of the phone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"""</a:t>
              </a: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b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i="1" noProof="1">
                  <a:solidFill>
                    <a:srgbClr val="8C8C8C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def </a:t>
              </a:r>
              <a:r>
                <a:rPr lang="en-US" sz="800" noProof="1">
                  <a:solidFill>
                    <a:srgbClr val="00627A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mac_with_colons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mac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str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-&gt; </a:t>
              </a:r>
              <a:r>
                <a:rPr lang="en-US" sz="800" noProof="1">
                  <a:solidFill>
                    <a:srgbClr val="00008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str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octets 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(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mac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 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</a:t>
              </a:r>
              <a:r>
                <a:rPr lang="en-US" sz="800" noProof="1">
                  <a:solidFill>
                    <a:srgbClr val="1750EB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for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 </a:t>
              </a:r>
              <a:r>
                <a:rPr lang="en-US" sz="800" noProof="1">
                  <a:solidFill>
                    <a:srgbClr val="00008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range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800" noProof="1">
                  <a:solidFill>
                    <a:srgbClr val="1750EB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800" noProof="1">
                  <a:solidFill>
                    <a:srgbClr val="00008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len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mac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), </a:t>
              </a:r>
              <a:r>
                <a:rPr lang="en-US" sz="800" noProof="1">
                  <a:solidFill>
                    <a:srgbClr val="1750EB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 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':'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.join(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octets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user 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session.get(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'user'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user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Person</a:t>
              </a:r>
              <a:b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ca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AppWithTokens 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current_app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path 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urlparse(request.url).path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try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log.debug(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f'"</a:t>
              </a:r>
              <a:r>
                <a:rPr lang="en-US" sz="800" noProof="1">
                  <a:solidFill>
                    <a:srgbClr val="0037A6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path</a:t>
              </a:r>
              <a:r>
                <a:rPr lang="en-US" sz="800" noProof="1">
                  <a:solidFill>
                    <a:srgbClr val="0037A6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": getting user phones'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devices 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 </a:t>
              </a:r>
              <a:r>
                <a:rPr lang="en-US" sz="800" noProof="1">
                  <a:solidFill>
                    <a:srgbClr val="00008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list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ca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.api.devices.list(</a:t>
              </a:r>
              <a:r>
                <a:rPr lang="en-US" sz="800" noProof="1">
                  <a:solidFill>
                    <a:srgbClr val="660099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person_id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=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user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.person_id))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except 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RestError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as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log.error(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f'"</a:t>
              </a:r>
              <a:r>
                <a:rPr lang="en-US" sz="800" noProof="1">
                  <a:solidFill>
                    <a:srgbClr val="0037A6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path</a:t>
              </a:r>
              <a:r>
                <a:rPr lang="en-US" sz="800" noProof="1">
                  <a:solidFill>
                    <a:srgbClr val="0037A6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": getting user phones failed: </a:t>
              </a:r>
              <a:r>
                <a:rPr lang="en-US" sz="800" noProof="1">
                  <a:solidFill>
                    <a:srgbClr val="0037A6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</a:t>
              </a:r>
              <a:r>
                <a:rPr lang="en-US" sz="800" noProof="1">
                  <a:solidFill>
                    <a:srgbClr val="0037A6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 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'success'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False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'message'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f'</a:t>
              </a:r>
              <a:r>
                <a:rPr lang="en-US" sz="800" noProof="1">
                  <a:solidFill>
                    <a:srgbClr val="0037A6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</a:t>
              </a:r>
              <a:r>
                <a:rPr lang="en-US" sz="800" noProof="1">
                  <a:solidFill>
                    <a:srgbClr val="0037A6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log.debug(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f'"</a:t>
              </a:r>
              <a:r>
                <a:rPr lang="en-US" sz="800" noProof="1">
                  <a:solidFill>
                    <a:srgbClr val="0037A6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path</a:t>
              </a:r>
              <a:r>
                <a:rPr lang="en-US" sz="800" noProof="1">
                  <a:solidFill>
                    <a:srgbClr val="0037A6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": returning device data'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 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'success'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True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'rows'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[{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'model'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.product,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      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'mac'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mac_with_colons(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.mac),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      </a:t>
              </a:r>
              <a:r>
                <a:rPr lang="en-US" sz="800" noProof="1">
                  <a:solidFill>
                    <a:srgbClr val="067D17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'status'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.connection_status}</a:t>
              </a:r>
              <a:b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    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for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devices</a:t>
              </a:r>
              <a:b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                 </a:t>
              </a:r>
              <a:r>
                <a:rPr lang="en-US" sz="800" noProof="1">
                  <a:solidFill>
                    <a:srgbClr val="0033B3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if </a:t>
              </a:r>
              <a:r>
                <a:rPr lang="en-US" sz="800" noProof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device</a:t>
              </a:r>
              <a:r>
                <a:rPr lang="en-US" sz="800" noProof="1">
                  <a:solidFill>
                    <a:srgbClr val="080808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.product_type == ProductType.phone]}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54265B-1999-8C21-9F9A-FAD05D0D5DCD}"/>
                </a:ext>
              </a:extLst>
            </p:cNvPr>
            <p:cNvSpPr txBox="1"/>
            <p:nvPr/>
          </p:nvSpPr>
          <p:spPr>
            <a:xfrm>
              <a:off x="1468077" y="1069357"/>
              <a:ext cx="918422" cy="19240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926349"/>
              <a:r>
                <a:rPr lang="en-US" sz="1067" noProof="1">
                  <a:solidFill>
                    <a:srgbClr val="101820"/>
                  </a:solidFill>
                  <a:latin typeface="CiscoSansTT Light"/>
                </a:rPr>
                <a:t>api/__init__.py</a:t>
              </a:r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4E234333-9E1A-ECF8-0A7C-6369B42FA41E}"/>
              </a:ext>
            </a:extLst>
          </p:cNvPr>
          <p:cNvSpPr/>
          <p:nvPr/>
        </p:nvSpPr>
        <p:spPr>
          <a:xfrm>
            <a:off x="4409439" y="1397814"/>
            <a:ext cx="1612801" cy="925440"/>
          </a:xfrm>
          <a:custGeom>
            <a:avLst/>
            <a:gdLst>
              <a:gd name="connsiteX0" fmla="*/ 0 w 1737360"/>
              <a:gd name="connsiteY0" fmla="*/ 716280 h 716280"/>
              <a:gd name="connsiteX1" fmla="*/ 944880 w 1737360"/>
              <a:gd name="connsiteY1" fmla="*/ 132080 h 716280"/>
              <a:gd name="connsiteX2" fmla="*/ 1737360 w 1737360"/>
              <a:gd name="connsiteY2" fmla="*/ 0 h 716280"/>
              <a:gd name="connsiteX0" fmla="*/ 0 w 1036736"/>
              <a:gd name="connsiteY0" fmla="*/ 695960 h 695960"/>
              <a:gd name="connsiteX1" fmla="*/ 944880 w 1036736"/>
              <a:gd name="connsiteY1" fmla="*/ 111760 h 695960"/>
              <a:gd name="connsiteX2" fmla="*/ 975360 w 1036736"/>
              <a:gd name="connsiteY2" fmla="*/ 0 h 695960"/>
              <a:gd name="connsiteX0" fmla="*/ 0 w 975360"/>
              <a:gd name="connsiteY0" fmla="*/ 695960 h 695960"/>
              <a:gd name="connsiteX1" fmla="*/ 477520 w 975360"/>
              <a:gd name="connsiteY1" fmla="*/ 177800 h 695960"/>
              <a:gd name="connsiteX2" fmla="*/ 975360 w 975360"/>
              <a:gd name="connsiteY2" fmla="*/ 0 h 695960"/>
              <a:gd name="connsiteX0" fmla="*/ 0 w 975360"/>
              <a:gd name="connsiteY0" fmla="*/ 695960 h 695960"/>
              <a:gd name="connsiteX1" fmla="*/ 477520 w 975360"/>
              <a:gd name="connsiteY1" fmla="*/ 177800 h 695960"/>
              <a:gd name="connsiteX2" fmla="*/ 975360 w 975360"/>
              <a:gd name="connsiteY2" fmla="*/ 0 h 695960"/>
              <a:gd name="connsiteX0" fmla="*/ 0 w 975360"/>
              <a:gd name="connsiteY0" fmla="*/ 695960 h 695960"/>
              <a:gd name="connsiteX1" fmla="*/ 477520 w 975360"/>
              <a:gd name="connsiteY1" fmla="*/ 177800 h 695960"/>
              <a:gd name="connsiteX2" fmla="*/ 975360 w 975360"/>
              <a:gd name="connsiteY2" fmla="*/ 0 h 695960"/>
              <a:gd name="connsiteX0" fmla="*/ 0 w 975360"/>
              <a:gd name="connsiteY0" fmla="*/ 695960 h 695960"/>
              <a:gd name="connsiteX1" fmla="*/ 477520 w 975360"/>
              <a:gd name="connsiteY1" fmla="*/ 177800 h 695960"/>
              <a:gd name="connsiteX2" fmla="*/ 975360 w 975360"/>
              <a:gd name="connsiteY2" fmla="*/ 0 h 695960"/>
              <a:gd name="connsiteX0" fmla="*/ 0 w 975360"/>
              <a:gd name="connsiteY0" fmla="*/ 695960 h 695960"/>
              <a:gd name="connsiteX1" fmla="*/ 477520 w 975360"/>
              <a:gd name="connsiteY1" fmla="*/ 177800 h 695960"/>
              <a:gd name="connsiteX2" fmla="*/ 975360 w 975360"/>
              <a:gd name="connsiteY2" fmla="*/ 0 h 695960"/>
              <a:gd name="connsiteX0" fmla="*/ 0 w 975360"/>
              <a:gd name="connsiteY0" fmla="*/ 695960 h 695960"/>
              <a:gd name="connsiteX1" fmla="*/ 365760 w 975360"/>
              <a:gd name="connsiteY1" fmla="*/ 274320 h 695960"/>
              <a:gd name="connsiteX2" fmla="*/ 975360 w 975360"/>
              <a:gd name="connsiteY2" fmla="*/ 0 h 695960"/>
              <a:gd name="connsiteX0" fmla="*/ 0 w 1249680"/>
              <a:gd name="connsiteY0" fmla="*/ 680720 h 680720"/>
              <a:gd name="connsiteX1" fmla="*/ 640080 w 1249680"/>
              <a:gd name="connsiteY1" fmla="*/ 274320 h 680720"/>
              <a:gd name="connsiteX2" fmla="*/ 1249680 w 1249680"/>
              <a:gd name="connsiteY2" fmla="*/ 0 h 680720"/>
              <a:gd name="connsiteX0" fmla="*/ 0 w 1249680"/>
              <a:gd name="connsiteY0" fmla="*/ 680720 h 680720"/>
              <a:gd name="connsiteX1" fmla="*/ 568960 w 1249680"/>
              <a:gd name="connsiteY1" fmla="*/ 193040 h 680720"/>
              <a:gd name="connsiteX2" fmla="*/ 1249680 w 1249680"/>
              <a:gd name="connsiteY2" fmla="*/ 0 h 680720"/>
              <a:gd name="connsiteX0" fmla="*/ 0 w 1209601"/>
              <a:gd name="connsiteY0" fmla="*/ 694080 h 694080"/>
              <a:gd name="connsiteX1" fmla="*/ 568960 w 1209601"/>
              <a:gd name="connsiteY1" fmla="*/ 206400 h 694080"/>
              <a:gd name="connsiteX2" fmla="*/ 1209601 w 1209601"/>
              <a:gd name="connsiteY2" fmla="*/ 0 h 69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01" h="694080">
                <a:moveTo>
                  <a:pt x="0" y="694080"/>
                </a:moveTo>
                <a:cubicBezTo>
                  <a:pt x="256540" y="370230"/>
                  <a:pt x="360680" y="319853"/>
                  <a:pt x="568960" y="206400"/>
                </a:cubicBezTo>
                <a:cubicBezTo>
                  <a:pt x="777240" y="92947"/>
                  <a:pt x="953061" y="36830"/>
                  <a:pt x="1209601" y="0"/>
                </a:cubicBezTo>
              </a:path>
            </a:pathLst>
          </a:custGeom>
          <a:noFill/>
          <a:ln w="9525">
            <a:solidFill>
              <a:schemeClr val="accent1"/>
            </a:solidFill>
            <a:prstDash val="sysDot"/>
            <a:headEnd type="triangle"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6349"/>
            <a:endParaRPr lang="en-US">
              <a:solidFill>
                <a:srgbClr val="0D274D"/>
              </a:solidFill>
              <a:latin typeface="CiscoSansTT Light"/>
            </a:endParaRPr>
          </a:p>
        </p:txBody>
      </p:sp>
    </p:spTree>
    <p:extLst>
      <p:ext uri="{BB962C8B-B14F-4D97-AF65-F5344CB8AC3E}">
        <p14:creationId xmlns:p14="http://schemas.microsoft.com/office/powerpoint/2010/main" val="6631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2DAE-C501-040A-0CC6-F518668E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Coverage / Capabilities</a:t>
            </a:r>
          </a:p>
        </p:txBody>
      </p:sp>
    </p:spTree>
    <p:extLst>
      <p:ext uri="{BB962C8B-B14F-4D97-AF65-F5344CB8AC3E}">
        <p14:creationId xmlns:p14="http://schemas.microsoft.com/office/powerpoint/2010/main" val="29007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82B9-F6BE-7DEF-3F99-8B658D61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 Web App</a:t>
            </a:r>
          </a:p>
        </p:txBody>
      </p:sp>
    </p:spTree>
    <p:extLst>
      <p:ext uri="{BB962C8B-B14F-4D97-AF65-F5344CB8AC3E}">
        <p14:creationId xmlns:p14="http://schemas.microsoft.com/office/powerpoint/2010/main" val="240458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C52CD-BF66-3871-852A-E21FB4CD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2FAA6-B5FA-E187-4A34-8E693BF1EC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Run app in docker container</a:t>
            </a:r>
          </a:p>
          <a:p>
            <a:pPr lvl="1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docker-compose up –d –build	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-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 to re-build </a:t>
            </a:r>
            <a:r>
              <a:rPr lang="en-US">
                <a:ea typeface="Menlo" panose="020B0609030804020204" pitchFamily="49" charset="0"/>
                <a:cs typeface="Menlo" panose="020B0609030804020204" pitchFamily="49" charset="0"/>
              </a:rPr>
              <a:t>the image</a:t>
            </a:r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docker-compose logs –f			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show logs</a:t>
            </a:r>
          </a:p>
          <a:p>
            <a:r>
              <a:rPr lang="en-US" dirty="0"/>
              <a:t>Run </a:t>
            </a:r>
            <a:r>
              <a:rPr lang="en-US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web_app/app.py</a:t>
            </a:r>
          </a:p>
          <a:p>
            <a:r>
              <a:rPr lang="en-US" dirty="0"/>
              <a:t>Portal URL: </a:t>
            </a:r>
            <a:r>
              <a:rPr lang="en-US" dirty="0">
                <a:hlinkClick r:id="rId2"/>
              </a:rPr>
              <a:t>http://localhost:5010</a:t>
            </a:r>
            <a:r>
              <a:rPr lang="en-US" dirty="0"/>
              <a:t> </a:t>
            </a:r>
          </a:p>
          <a:p>
            <a:r>
              <a:rPr lang="en-US" dirty="0"/>
              <a:t>Swagger UI: </a:t>
            </a:r>
            <a:r>
              <a:rPr lang="en-US" dirty="0">
                <a:hlinkClick r:id="rId3"/>
              </a:rPr>
              <a:t>http://localhost:5010/api/docs</a:t>
            </a:r>
            <a:endParaRPr lang="en-US" dirty="0"/>
          </a:p>
          <a:p>
            <a:pPr lvl="1"/>
            <a:r>
              <a:rPr lang="en-US" dirty="0"/>
              <a:t>Review/test the API endpoints</a:t>
            </a:r>
          </a:p>
          <a:p>
            <a:pPr lvl="1"/>
            <a:r>
              <a:rPr lang="en-US" dirty="0"/>
              <a:t>User must be authenticated</a:t>
            </a:r>
          </a:p>
        </p:txBody>
      </p:sp>
    </p:spTree>
    <p:extLst>
      <p:ext uri="{BB962C8B-B14F-4D97-AF65-F5344CB8AC3E}">
        <p14:creationId xmlns:p14="http://schemas.microsoft.com/office/powerpoint/2010/main" val="3629514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462D-8FC8-3EAF-B25A-6F2CE0CE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Disclaimer, Where to Go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7967-5FFC-4E01-DA14-8F8189FF59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DE" dirty="0"/>
              <a:t>Demo code is not “production ready”</a:t>
            </a:r>
          </a:p>
          <a:p>
            <a:pPr lvl="1"/>
            <a:r>
              <a:rPr lang="en-DE" dirty="0"/>
              <a:t>Missing </a:t>
            </a:r>
            <a:r>
              <a:rPr lang="en-US" dirty="0"/>
              <a:t>t</a:t>
            </a:r>
            <a:r>
              <a:rPr lang="en-DE" dirty="0"/>
              <a:t>oken lifetime monitoring</a:t>
            </a:r>
          </a:p>
          <a:p>
            <a:pPr lvl="1"/>
            <a:r>
              <a:rPr lang="en-US" dirty="0"/>
              <a:t>F</a:t>
            </a:r>
            <a:r>
              <a:rPr lang="en-DE" dirty="0"/>
              <a:t>ilesysten based session backend</a:t>
            </a:r>
          </a:p>
          <a:p>
            <a:pPr lvl="1"/>
            <a:r>
              <a:rPr lang="en-DE" dirty="0"/>
              <a:t>…</a:t>
            </a:r>
          </a:p>
          <a:p>
            <a:r>
              <a:rPr lang="en-DE" dirty="0"/>
              <a:t>Where to go next</a:t>
            </a:r>
          </a:p>
          <a:p>
            <a:pPr lvl="1"/>
            <a:r>
              <a:rPr lang="en-DE" dirty="0"/>
              <a:t>Add roles: can be based on groups in Webex</a:t>
            </a:r>
          </a:p>
          <a:p>
            <a:pPr lvl="1"/>
            <a:r>
              <a:rPr lang="en-DE" dirty="0"/>
              <a:t>Additional functions: manage devices, bulk update, …</a:t>
            </a:r>
          </a:p>
          <a:p>
            <a:pPr lvl="1"/>
            <a:endParaRPr lang="en-DE" dirty="0"/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4145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19BD0F-F936-403C-9DF7-A55D4A0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Closing</a:t>
            </a:r>
          </a:p>
        </p:txBody>
      </p:sp>
    </p:spTree>
    <p:extLst>
      <p:ext uri="{BB962C8B-B14F-4D97-AF65-F5344CB8AC3E}">
        <p14:creationId xmlns:p14="http://schemas.microsoft.com/office/powerpoint/2010/main" val="112468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20E6-B561-EF6B-65A8-A6A5B5E5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0394-DA89-19F8-5F6B-3759D98102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DE" dirty="0"/>
              <a:t>ebex for Developers: </a:t>
            </a:r>
            <a:r>
              <a:rPr lang="en-US" dirty="0">
                <a:hlinkClick r:id="rId2"/>
              </a:rPr>
              <a:t>https://developer.webex.com/</a:t>
            </a:r>
            <a:r>
              <a:rPr lang="en-US" dirty="0"/>
              <a:t> </a:t>
            </a:r>
            <a:endParaRPr lang="en-DE" dirty="0"/>
          </a:p>
          <a:p>
            <a:r>
              <a:rPr lang="en-DE" dirty="0"/>
              <a:t>Examples for the session on GitHub</a:t>
            </a:r>
            <a:br>
              <a:rPr lang="en-DE" dirty="0"/>
            </a:br>
            <a:r>
              <a:rPr lang="en-US" dirty="0">
                <a:hlinkClick r:id="rId3"/>
              </a:rPr>
              <a:t>https://github.com/jeokrohn/BRKCOL-3015</a:t>
            </a:r>
            <a:endParaRPr lang="en-US" dirty="0"/>
          </a:p>
          <a:p>
            <a:r>
              <a:rPr lang="en-US" dirty="0"/>
              <a:t>Python SDK: </a:t>
            </a:r>
            <a:r>
              <a:rPr lang="en-US" dirty="0">
                <a:hlinkClick r:id="rId4"/>
              </a:rPr>
              <a:t>https://pypi.org/project/wxc-sdk/</a:t>
            </a:r>
            <a:r>
              <a:rPr lang="en-US" dirty="0"/>
              <a:t> </a:t>
            </a:r>
          </a:p>
          <a:p>
            <a:r>
              <a:rPr lang="en-DE" dirty="0"/>
              <a:t>SDK Examples available at: </a:t>
            </a:r>
            <a:br>
              <a:rPr lang="en-DE" dirty="0"/>
            </a:br>
            <a:r>
              <a:rPr lang="en-US" dirty="0">
                <a:hlinkClick r:id="rId5"/>
              </a:rPr>
              <a:t>https://wxc-sdk.readthedocs.io/en/latest/examples.html</a:t>
            </a:r>
            <a:br>
              <a:rPr lang="en-US" dirty="0"/>
            </a:br>
            <a:r>
              <a:rPr lang="en-US" dirty="0">
                <a:hlinkClick r:id="rId6"/>
              </a:rPr>
              <a:t>https://github.com/jeokrohn/wxc_sdk/tree/master/examples</a:t>
            </a:r>
            <a:endParaRPr lang="en-US" dirty="0"/>
          </a:p>
          <a:p>
            <a:r>
              <a:rPr lang="en-US" dirty="0"/>
              <a:t>Call control bot: </a:t>
            </a:r>
            <a:r>
              <a:rPr lang="en-US" dirty="0">
                <a:hlinkClick r:id="rId7"/>
              </a:rPr>
              <a:t>https://wxc-callcontrol.readthedocs.io/en/latest/</a:t>
            </a:r>
            <a:r>
              <a:rPr lang="en-US" dirty="0"/>
              <a:t> </a:t>
            </a:r>
          </a:p>
          <a:p>
            <a:r>
              <a:rPr lang="en-US" dirty="0"/>
              <a:t>Other repositories: </a:t>
            </a:r>
            <a:r>
              <a:rPr lang="en-US" dirty="0">
                <a:hlinkClick r:id="rId8"/>
              </a:rPr>
              <a:t>https://github.com/jeokrohn?tab=repositories</a:t>
            </a:r>
            <a:r>
              <a:rPr lang="en-US" dirty="0"/>
              <a:t>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452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ED34EE55-A2C0-E3F4-32E5-24F148A3C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6260" y="375614"/>
            <a:ext cx="4393513" cy="606001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:a16="http://schemas.microsoft.com/office/drawing/2014/main" id="{35AD87F3-58D9-BB08-6168-C84BBBEA4E3B}"/>
              </a:ext>
            </a:extLst>
          </p:cNvPr>
          <p:cNvSpPr txBox="1">
            <a:spLocks/>
          </p:cNvSpPr>
          <p:nvPr/>
        </p:nvSpPr>
        <p:spPr>
          <a:xfrm>
            <a:off x="586260" y="2229221"/>
            <a:ext cx="4766619" cy="1453518"/>
          </a:xfrm>
          <a:prstGeom prst="rect">
            <a:avLst/>
          </a:prstGeom>
        </p:spPr>
        <p:txBody>
          <a:bodyPr lIns="0" tIns="0" rIns="0" bIns="0" anchor="t"/>
          <a:lstStyle>
            <a:lvl1pPr algn="l" defTabSz="882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00" spc="-133" baseline="0" dirty="0">
                <a:solidFill>
                  <a:schemeClr val="tx1"/>
                </a:solidFill>
                <a:latin typeface="CiscoSansTT" panose="020B05030202010203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88217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00" cap="none" spc="-133" normalizeH="0" baseline="0" noProof="0">
                <a:ln>
                  <a:noFill/>
                </a:ln>
                <a:solidFill>
                  <a:srgbClr val="E0E6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iscoSansTT"/>
                <a:ea typeface="+mj-ea"/>
                <a:cs typeface="+mj-cs"/>
              </a:rPr>
              <a:t>Share your experience! </a:t>
            </a:r>
            <a:endParaRPr kumimoji="0" lang="en-US" sz="4200" b="0" i="0" u="none" strike="noStrike" kern="100" cap="none" spc="-133" normalizeH="0" baseline="0" noProof="0">
              <a:ln>
                <a:noFill/>
              </a:ln>
              <a:solidFill>
                <a:srgbClr val="E0E6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iscoSansTT"/>
              <a:ea typeface="+mj-ea"/>
              <a:cs typeface="+mj-cs"/>
            </a:endParaRPr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19CBC2BE-7D68-65C0-1C43-937DECE6D5C9}"/>
              </a:ext>
            </a:extLst>
          </p:cNvPr>
          <p:cNvSpPr txBox="1">
            <a:spLocks/>
          </p:cNvSpPr>
          <p:nvPr/>
        </p:nvSpPr>
        <p:spPr>
          <a:xfrm>
            <a:off x="603861" y="4003712"/>
            <a:ext cx="4358309" cy="33363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b="0" i="0" kern="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b="0" i="0" kern="0" spc="0" baseline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2pPr>
            <a:lvl3pPr marL="342900" indent="-168275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b="0" i="0" kern="0" spc="0" baseline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3pPr>
            <a:lvl4pPr marL="512763" indent="-169863" algn="l" defTabSz="8821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b="0" i="0" kern="0" spc="0" baseline="0">
                <a:solidFill>
                  <a:schemeClr val="tx1"/>
                </a:solidFill>
                <a:latin typeface="+mn-lt"/>
                <a:ea typeface="+mn-ea"/>
                <a:cs typeface="CiscoSansTT" panose="020B0503020201020303" pitchFamily="34" charset="0"/>
              </a:defRPr>
            </a:lvl4pPr>
            <a:lvl5pPr marL="571500" marR="0" indent="-11430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 sz="5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2597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7060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08145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49233" indent="-220542" algn="l" defTabSz="882171" rtl="0" eaLnBrk="1" latinLnBrk="0" hangingPunct="1">
              <a:lnSpc>
                <a:spcPct val="90000"/>
              </a:lnSpc>
              <a:spcBef>
                <a:spcPts val="483"/>
              </a:spcBef>
              <a:buFont typeface="Arial" panose="020B0604020202020204" pitchFamily="34" charset="0"/>
              <a:buChar char="•"/>
              <a:defRPr sz="17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82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0E6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iscoSansTT"/>
                <a:ea typeface="+mn-ea"/>
                <a:cs typeface="+mn-cs"/>
              </a:rPr>
              <a:t>Scan the QR code for the post-session survey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028332F-A4DE-0F10-C0CB-3384A28ACCE6}"/>
              </a:ext>
            </a:extLst>
          </p:cNvPr>
          <p:cNvSpPr/>
          <p:nvPr/>
        </p:nvSpPr>
        <p:spPr>
          <a:xfrm>
            <a:off x="6785237" y="1266234"/>
            <a:ext cx="4820503" cy="4833009"/>
          </a:xfrm>
          <a:prstGeom prst="roundRect">
            <a:avLst>
              <a:gd name="adj" fmla="val 9342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E9372-FF61-2351-C501-3D77C63290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79959" y="1667209"/>
            <a:ext cx="4031058" cy="40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419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263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/>
          <a:lstStyle/>
          <a:p>
            <a:r>
              <a:rPr lang="en-US"/>
              <a:t>Webex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91996" y="1597152"/>
            <a:ext cx="11009376" cy="4523232"/>
          </a:xfrm>
        </p:spPr>
        <p:txBody>
          <a:bodyPr/>
          <a:lstStyle/>
          <a:p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http://developer.webex.com</a:t>
            </a:r>
            <a:endParaRPr lang="en-US" sz="2000" dirty="0"/>
          </a:p>
          <a:p>
            <a:r>
              <a:rPr lang="en-US" sz="2000" dirty="0"/>
              <a:t>Various APIs available:</a:t>
            </a:r>
          </a:p>
          <a:p>
            <a:pPr lvl="1"/>
            <a:r>
              <a:rPr lang="en-US" sz="1800" dirty="0"/>
              <a:t>Admin (licenses, locations, memberships, people, ..)</a:t>
            </a:r>
          </a:p>
          <a:p>
            <a:pPr lvl="1"/>
            <a:r>
              <a:rPr lang="en-US" sz="1800" dirty="0"/>
              <a:t>Calling (call control, locations, people, org/location settings, …)</a:t>
            </a:r>
          </a:p>
          <a:p>
            <a:pPr lvl="1"/>
            <a:r>
              <a:rPr lang="en-US" sz="1800" dirty="0"/>
              <a:t>Devices (configuration, places, workspace locations, </a:t>
            </a:r>
            <a:r>
              <a:rPr lang="en-US" sz="1800" dirty="0" err="1"/>
              <a:t>xAPI</a:t>
            </a:r>
            <a:r>
              <a:rPr lang="en-US" sz="1800" dirty="0"/>
              <a:t>, …)</a:t>
            </a:r>
          </a:p>
          <a:p>
            <a:pPr lvl="1"/>
            <a:r>
              <a:rPr lang="en-US" sz="1800" dirty="0"/>
              <a:t>Meetings (invitees, participants, preferences, …)</a:t>
            </a:r>
          </a:p>
          <a:p>
            <a:pPr lvl="1"/>
            <a:r>
              <a:rPr lang="en-US" sz="1800" dirty="0"/>
              <a:t>…</a:t>
            </a:r>
          </a:p>
          <a:p>
            <a:r>
              <a:rPr lang="en-US" sz="2000" dirty="0"/>
              <a:t>Comprehensive coverage of Webex Calling</a:t>
            </a:r>
          </a:p>
          <a:p>
            <a:r>
              <a:rPr lang="en-US" sz="2000" dirty="0"/>
              <a:t>OAuth access token used for authorization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BD7D1-DC33-68C5-5B1E-369042A30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6860" y="773441"/>
            <a:ext cx="2350181" cy="47215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34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BFFA-9038-4FC7-AE0E-D5C76B60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Webex Calling API Capabilities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5FAD-10F4-1E45-9CC9-ECA4EB6D10A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133" dirty="0"/>
              <a:t>Provisioning</a:t>
            </a:r>
          </a:p>
          <a:p>
            <a:pPr lvl="1"/>
            <a:r>
              <a:rPr lang="en-US" sz="1867" dirty="0"/>
              <a:t>Users (incl. calling entitlements), locations (r/o), call pickups, call queues, hunt groups, auto attendant, call parks, schedules, voice messaging settings, …</a:t>
            </a:r>
          </a:p>
          <a:p>
            <a:pPr lvl="1"/>
            <a:r>
              <a:rPr lang="en-US" sz="1867" dirty="0"/>
              <a:t>person settings: barge, call forwarding, call intercept, call recording, caller ID, voicemail settings, …</a:t>
            </a:r>
          </a:p>
          <a:p>
            <a:pPr lvl="1"/>
            <a:r>
              <a:rPr lang="en-US" sz="1867" dirty="0"/>
              <a:t>Coverage continuously growing</a:t>
            </a:r>
            <a:r>
              <a:rPr lang="en-US" sz="1867" baseline="30000" dirty="0"/>
              <a:t>*</a:t>
            </a:r>
            <a:endParaRPr lang="en-US" sz="1867" dirty="0"/>
          </a:p>
          <a:p>
            <a:r>
              <a:rPr lang="en-US" sz="2133" dirty="0"/>
              <a:t>Call Control</a:t>
            </a:r>
          </a:p>
          <a:p>
            <a:pPr lvl="1"/>
            <a:r>
              <a:rPr lang="en-US" sz="1867" dirty="0"/>
              <a:t>Dial, answer, reject, hangup, hold/resume, mute/unmute, divert, transfer, park/retrieve, start/stop/pause/resume recording, DTMF, push, pickup, barge</a:t>
            </a:r>
          </a:p>
          <a:p>
            <a:r>
              <a:rPr lang="en-US" sz="2133" dirty="0"/>
              <a:t>Webhook Notifications/Events</a:t>
            </a:r>
          </a:p>
          <a:p>
            <a:pPr lvl="1"/>
            <a:r>
              <a:rPr lang="en-US" sz="1867" dirty="0"/>
              <a:t>Voice messages</a:t>
            </a:r>
          </a:p>
          <a:p>
            <a:pPr lvl="1"/>
            <a:r>
              <a:rPr lang="en-US" sz="1867" dirty="0"/>
              <a:t>Call 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37ADC-28FB-C14E-82BC-E55C2D5BBC4A}"/>
              </a:ext>
            </a:extLst>
          </p:cNvPr>
          <p:cNvSpPr txBox="1"/>
          <p:nvPr/>
        </p:nvSpPr>
        <p:spPr>
          <a:xfrm>
            <a:off x="5831667" y="3182779"/>
            <a:ext cx="607687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aseline="300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*</a:t>
            </a:r>
            <a:r>
              <a:rPr lang="en-US" sz="12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Check </a:t>
            </a:r>
            <a:r>
              <a:rPr lang="en-US" sz="12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3"/>
              </a:rPr>
              <a:t>https://help.webex.com/en-us/article/rdmb0/What's-new-in-Webex-Calling</a:t>
            </a:r>
            <a:r>
              <a:rPr lang="en-US" sz="12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and </a:t>
            </a:r>
            <a:r>
              <a:rPr lang="en-US" sz="12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4"/>
              </a:rPr>
              <a:t>https://developer.webex.com/docs/api/changelog</a:t>
            </a:r>
            <a:r>
              <a:rPr lang="en-US" sz="12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for updates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B971E-5865-BC44-AA3D-AE3C7A39856C}"/>
              </a:ext>
            </a:extLst>
          </p:cNvPr>
          <p:cNvSpPr txBox="1"/>
          <p:nvPr/>
        </p:nvSpPr>
        <p:spPr>
          <a:xfrm>
            <a:off x="3841306" y="5595831"/>
            <a:ext cx="6537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References: 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5"/>
              </a:rPr>
              <a:t>https://developer.webex.com/calling/docs/webex-calling-overview</a:t>
            </a:r>
            <a:b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</a:b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  <a:hlinkClick r:id="rId6"/>
              </a:rPr>
              <a:t>https://developer.webex.com/blog/calling-apis-overview</a:t>
            </a:r>
            <a:r>
              <a:rPr lang="en-US" sz="1600" dirty="0">
                <a:solidFill>
                  <a:srgbClr val="101820"/>
                </a:solidFill>
                <a:latin typeface="CiscoSansTT Light"/>
                <a:ea typeface="ＭＳ Ｐゴシック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9581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bexOne 25 Light Template">
  <a:themeElements>
    <a:clrScheme name="Custom 5">
      <a:dk1>
        <a:srgbClr val="FFFFFF"/>
      </a:dk1>
      <a:lt1>
        <a:srgbClr val="121212"/>
      </a:lt1>
      <a:dk2>
        <a:srgbClr val="E5E5E5"/>
      </a:dk2>
      <a:lt2>
        <a:srgbClr val="282828"/>
      </a:lt2>
      <a:accent1>
        <a:srgbClr val="00BCF5"/>
      </a:accent1>
      <a:accent2>
        <a:srgbClr val="82CF5F"/>
      </a:accent2>
      <a:accent3>
        <a:srgbClr val="FBBD23"/>
      </a:accent3>
      <a:accent4>
        <a:srgbClr val="FF793F"/>
      </a:accent4>
      <a:accent5>
        <a:srgbClr val="FF3A65"/>
      </a:accent5>
      <a:accent6>
        <a:srgbClr val="6B32CA"/>
      </a:accent6>
      <a:hlink>
        <a:srgbClr val="00BCF5"/>
      </a:hlink>
      <a:folHlink>
        <a:srgbClr val="E5E5E5"/>
      </a:folHlink>
    </a:clrScheme>
    <a:fontScheme name="cisco reg and light">
      <a:majorFont>
        <a:latin typeface="CiscoSansT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75000"/>
              <a:lumOff val="2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lnSpc>
            <a:spcPct val="120000"/>
          </a:lnSpc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WebexOne Light Template_2025" id="{89E63734-B83E-E444-A2DB-3FE747612CBD}" vid="{4AE7A3E4-7433-BB4F-B7B0-26A36C86C5CF}"/>
    </a:ext>
  </a:extLst>
</a:theme>
</file>

<file path=ppt/theme/theme2.xml><?xml version="1.0" encoding="utf-8"?>
<a:theme xmlns:a="http://schemas.openxmlformats.org/drawingml/2006/main" name="Theme1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Live 2024 Amsterdam - Internal Template - 002" id="{1C78B008-9AAA-4441-BDFF-5B89B56D5B49}" vid="{8B1125AF-A954-46DB-BC46-C66CC5CEE2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2262E232C6CD469B44F6C13F34EE9A" ma:contentTypeVersion="17" ma:contentTypeDescription="Create a new document." ma:contentTypeScope="" ma:versionID="cb25b3456dfe7643953c56e32a0e350e">
  <xsd:schema xmlns:xsd="http://www.w3.org/2001/XMLSchema" xmlns:xs="http://www.w3.org/2001/XMLSchema" xmlns:p="http://schemas.microsoft.com/office/2006/metadata/properties" xmlns:ns2="8dd8946e-1d19-4415-99f3-4b2162eb5b93" xmlns:ns3="13430886-6a0e-4540-952c-94cfcc11d394" targetNamespace="http://schemas.microsoft.com/office/2006/metadata/properties" ma:root="true" ma:fieldsID="c7cfa6121b54ca55c00ca82ddcd89a31" ns2:_="" ns3:_="">
    <xsd:import namespace="8dd8946e-1d19-4415-99f3-4b2162eb5b93"/>
    <xsd:import namespace="13430886-6a0e-4540-952c-94cfcc11d3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BillingMetadata" minOccurs="0"/>
                <xsd:element ref="ns2:Reviewed_x003f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d8946e-1d19-4415-99f3-4b2162eb5b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  <xsd:element name="Reviewed_x003f_" ma:index="22" nillable="true" ma:displayName="Reviewed?" ma:default="1" ma:format="Dropdown" ma:internalName="Reviewed_x003f_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430886-6a0e-4540-952c-94cfcc11d39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715d9e0-3315-47cc-bfaa-9d5c1a1b5e0e}" ma:internalName="TaxCatchAll" ma:showField="CatchAllData" ma:web="13430886-6a0e-4540-952c-94cfcc11d3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3430886-6a0e-4540-952c-94cfcc11d394" xsi:nil="true"/>
    <lcf76f155ced4ddcb4097134ff3c332f xmlns="8dd8946e-1d19-4415-99f3-4b2162eb5b93">
      <Terms xmlns="http://schemas.microsoft.com/office/infopath/2007/PartnerControls"/>
    </lcf76f155ced4ddcb4097134ff3c332f>
    <Reviewed_x003f_ xmlns="8dd8946e-1d19-4415-99f3-4b2162eb5b93">true</Reviewed_x003f_>
  </documentManagement>
</p:properties>
</file>

<file path=customXml/itemProps1.xml><?xml version="1.0" encoding="utf-8"?>
<ds:datastoreItem xmlns:ds="http://schemas.openxmlformats.org/officeDocument/2006/customXml" ds:itemID="{65774C67-0A75-45FB-8734-6381355E71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d8946e-1d19-4415-99f3-4b2162eb5b93"/>
    <ds:schemaRef ds:uri="13430886-6a0e-4540-952c-94cfcc11d3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04ADA2-C6A1-4B28-B1DC-24699074EA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B8B3CA-9A37-42B8-8E2E-2C06D6F9F5EB}">
  <ds:schemaRefs>
    <ds:schemaRef ds:uri="8dd8946e-1d19-4415-99f3-4b2162eb5b93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13430886-6a0e-4540-952c-94cfcc11d394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WebexOne 25 Light Template</Template>
  <TotalTime>7345</TotalTime>
  <Words>5848</Words>
  <Application>Microsoft Macintosh PowerPoint</Application>
  <PresentationFormat>Widescreen</PresentationFormat>
  <Paragraphs>766</Paragraphs>
  <Slides>76</Slides>
  <Notes>22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Calibri</vt:lpstr>
      <vt:lpstr>CiscoSansTT Medium</vt:lpstr>
      <vt:lpstr>Wingdings</vt:lpstr>
      <vt:lpstr>CiscoSansTT Light</vt:lpstr>
      <vt:lpstr>Courier New</vt:lpstr>
      <vt:lpstr>Arial</vt:lpstr>
      <vt:lpstr>Menlo</vt:lpstr>
      <vt:lpstr>CiscoSansTT</vt:lpstr>
      <vt:lpstr>WebexOne 25 Light Template</vt:lpstr>
      <vt:lpstr>Theme1</vt:lpstr>
      <vt:lpstr>Agile Management of Webex Calling</vt:lpstr>
      <vt:lpstr>PowerPoint Presentation</vt:lpstr>
      <vt:lpstr>Agenda</vt:lpstr>
      <vt:lpstr>Why APIs?</vt:lpstr>
      <vt:lpstr>API, What, Where, and Why?</vt:lpstr>
      <vt:lpstr>Webex Calling Provisioning Methods</vt:lpstr>
      <vt:lpstr>Coverage / Capabilities</vt:lpstr>
      <vt:lpstr>Webex APIs</vt:lpstr>
      <vt:lpstr>Webex Calling API Capabilities</vt:lpstr>
      <vt:lpstr>Webex Calling Provisioning APIs</vt:lpstr>
      <vt:lpstr>Webex Calling Provisioning APIs</vt:lpstr>
      <vt:lpstr>Webex Calling Call Controls</vt:lpstr>
      <vt:lpstr>Webhook Notifications/Events</vt:lpstr>
      <vt:lpstr>Telephony_call event example</vt:lpstr>
      <vt:lpstr>PowerPoint Presentation</vt:lpstr>
      <vt:lpstr>Getting Started</vt:lpstr>
      <vt:lpstr>Using Webex APIs</vt:lpstr>
      <vt:lpstr>Developer Sandbox</vt:lpstr>
      <vt:lpstr>Installing Python</vt:lpstr>
      <vt:lpstr>Tools</vt:lpstr>
      <vt:lpstr>IDE – Integrated Development Environment</vt:lpstr>
      <vt:lpstr>Syntax Highlighting </vt:lpstr>
      <vt:lpstr>Syntax Highlighting </vt:lpstr>
      <vt:lpstr>Live Debugger</vt:lpstr>
      <vt:lpstr>IDEs for Python</vt:lpstr>
      <vt:lpstr>Postman: Test APIs</vt:lpstr>
      <vt:lpstr>RequestBin: See Webhooks in Action</vt:lpstr>
      <vt:lpstr>GitHub</vt:lpstr>
      <vt:lpstr>Consuming APIs</vt:lpstr>
      <vt:lpstr>REST – Representational State Transfer</vt:lpstr>
      <vt:lpstr>Calling a Webex API Endpoint Listing Webex Calling Locations</vt:lpstr>
      <vt:lpstr>Calling a Webex API Endpoint Listing Webex Calling Locations</vt:lpstr>
      <vt:lpstr>Calling a Webex API Endpoint Listing Webex Calling Locations</vt:lpstr>
      <vt:lpstr>wxc_sdk: SDK for Webex Calling APIs</vt:lpstr>
      <vt:lpstr>Calling a Webex API Endpoint Listing Webex Calling Locations using the SDK</vt:lpstr>
      <vt:lpstr>Calling a Webex API Endpoint Listing Webex Calling Locations using the SDK</vt:lpstr>
      <vt:lpstr>wxc_sdk: Comprehensive Coverage</vt:lpstr>
      <vt:lpstr>Tokens </vt:lpstr>
      <vt:lpstr>Tokens Why and How?</vt:lpstr>
      <vt:lpstr>Personal Access Token</vt:lpstr>
      <vt:lpstr>Integration – The Better Way to Obtain Tokens</vt:lpstr>
      <vt:lpstr>OAuth Authorization Code Flow</vt:lpstr>
      <vt:lpstr>Integration Tokens in Scripts Using wxc_sdk</vt:lpstr>
      <vt:lpstr>Integration Tokens in Scripts Using wxc_sdk</vt:lpstr>
      <vt:lpstr>Service Apps</vt:lpstr>
      <vt:lpstr>Using Service App Tokens </vt:lpstr>
      <vt:lpstr>Using Service App Tokens </vt:lpstr>
      <vt:lpstr>Using Service App Tokens </vt:lpstr>
      <vt:lpstr>Using Service App Tokens </vt:lpstr>
      <vt:lpstr>Using Service App Tokens </vt:lpstr>
      <vt:lpstr>Using Service App Tokens </vt:lpstr>
      <vt:lpstr>Using Service App Tokens </vt:lpstr>
      <vt:lpstr>Using Service App with wxc_sdk</vt:lpstr>
      <vt:lpstr>Using Service App with wxc_sdk</vt:lpstr>
      <vt:lpstr>Using Service App with wxc_sdk</vt:lpstr>
      <vt:lpstr>Token Overview</vt:lpstr>
      <vt:lpstr>Use Cases / Examples</vt:lpstr>
      <vt:lpstr>Use Cases</vt:lpstr>
      <vt:lpstr>SDK Examples</vt:lpstr>
      <vt:lpstr>Examples</vt:lpstr>
      <vt:lpstr>Example: User Web Portal</vt:lpstr>
      <vt:lpstr>User Web Portal</vt:lpstr>
      <vt:lpstr>Concepts</vt:lpstr>
      <vt:lpstr>Login with Webex</vt:lpstr>
      <vt:lpstr>Login with Webex</vt:lpstr>
      <vt:lpstr>Portal Transactions</vt:lpstr>
      <vt:lpstr>Rendering Data</vt:lpstr>
      <vt:lpstr>Rendering Data</vt:lpstr>
      <vt:lpstr>Rendering Data</vt:lpstr>
      <vt:lpstr>Demo Web App</vt:lpstr>
      <vt:lpstr>Web App</vt:lpstr>
      <vt:lpstr>Disclaimer, Where to Go Next</vt:lpstr>
      <vt:lpstr>Closing</vt:lpstr>
      <vt:lpstr>References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WebexOne Light Template_2025</dc:subject>
  <dc:creator>Johannes Krohn (jkrohn)</dc:creator>
  <cp:keywords>WebexOne 25 Light Template</cp:keywords>
  <dc:description/>
  <cp:lastModifiedBy>Johannes Krohn (jkrohn)</cp:lastModifiedBy>
  <cp:revision>1</cp:revision>
  <dcterms:created xsi:type="dcterms:W3CDTF">2025-08-04T09:33:04Z</dcterms:created>
  <dcterms:modified xsi:type="dcterms:W3CDTF">2025-10-01T15:16:27Z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0x010100E62262E232C6CD469B44F6C13F34EE9A</vt:lpwstr>
  </property>
  <property fmtid="{D5CDD505-2E9C-101B-9397-08002B2CF9AE}" pid="3" name="MediaServiceImageTags">
    <vt:lpwstr/>
  </property>
  <property fmtid="{D5CDD505-2E9C-101B-9397-08002B2CF9AE}" pid="4" name="MSIP_Label_a189e4fd-a2fa-47bf-9b21-17f706ee2968_Enabled">
    <vt:lpwstr>true</vt:lpwstr>
  </property>
  <property fmtid="{D5CDD505-2E9C-101B-9397-08002B2CF9AE}" pid="5" name="MSIP_Label_a189e4fd-a2fa-47bf-9b21-17f706ee2968_SetDate">
    <vt:lpwstr>2025-08-04T09:33:56Z</vt:lpwstr>
  </property>
  <property fmtid="{D5CDD505-2E9C-101B-9397-08002B2CF9AE}" pid="6" name="MSIP_Label_a189e4fd-a2fa-47bf-9b21-17f706ee2968_Method">
    <vt:lpwstr>Privileged</vt:lpwstr>
  </property>
  <property fmtid="{D5CDD505-2E9C-101B-9397-08002B2CF9AE}" pid="7" name="MSIP_Label_a189e4fd-a2fa-47bf-9b21-17f706ee2968_Name">
    <vt:lpwstr>Cisco Public Label</vt:lpwstr>
  </property>
  <property fmtid="{D5CDD505-2E9C-101B-9397-08002B2CF9AE}" pid="8" name="MSIP_Label_a189e4fd-a2fa-47bf-9b21-17f706ee2968_SiteId">
    <vt:lpwstr>5ae1af62-9505-4097-a69a-c1553ef7840e</vt:lpwstr>
  </property>
  <property fmtid="{D5CDD505-2E9C-101B-9397-08002B2CF9AE}" pid="9" name="MSIP_Label_a189e4fd-a2fa-47bf-9b21-17f706ee2968_ActionId">
    <vt:lpwstr>217a3913-3839-4331-8ae0-42c239623254</vt:lpwstr>
  </property>
  <property fmtid="{D5CDD505-2E9C-101B-9397-08002B2CF9AE}" pid="10" name="MSIP_Label_a189e4fd-a2fa-47bf-9b21-17f706ee2968_ContentBits">
    <vt:lpwstr>2</vt:lpwstr>
  </property>
  <property fmtid="{D5CDD505-2E9C-101B-9397-08002B2CF9AE}" pid="11" name="MSIP_Label_a189e4fd-a2fa-47bf-9b21-17f706ee2968_Tag">
    <vt:lpwstr>50, 0, 1, 1</vt:lpwstr>
  </property>
  <property fmtid="{D5CDD505-2E9C-101B-9397-08002B2CF9AE}" pid="12" name="ClassificationContentMarkingFooterLocations">
    <vt:lpwstr>WebexOne 25 Light Template:5</vt:lpwstr>
  </property>
  <property fmtid="{D5CDD505-2E9C-101B-9397-08002B2CF9AE}" pid="13" name="ClassificationContentMarkingFooterText">
    <vt:lpwstr>-</vt:lpwstr>
  </property>
</Properties>
</file>